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209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1043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8744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827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9870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49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2763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7128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7238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482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929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CD986-2DEB-4E04-816C-E29B2455E1C8}" type="datetimeFigureOut">
              <a:rPr lang="ko-KR" altLang="en-US" smtClean="0"/>
              <a:t>2023-03-15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9B5C4-12F5-480D-B885-393829AC60F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1621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-pvlzHnrf2E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9.sv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0358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9799782" y="4618182"/>
            <a:ext cx="1062182" cy="369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428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2623127" y="2207491"/>
            <a:ext cx="6179128" cy="4650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05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735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876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8760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hlinkClick r:id="rId3"/>
            <a:extLst>
              <a:ext uri="{FF2B5EF4-FFF2-40B4-BE49-F238E27FC236}">
                <a16:creationId xmlns:a16="http://schemas.microsoft.com/office/drawing/2014/main" xmlns="" id="{CCECFF3A-A6E8-204B-C277-8FB1F23352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305" y="1317137"/>
            <a:ext cx="521423" cy="53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213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B7064B3-406C-5276-0496-1B36C408BE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38" t="12389" r="2616" b="9474"/>
          <a:stretch/>
        </p:blipFill>
        <p:spPr>
          <a:xfrm>
            <a:off x="5597236" y="2376938"/>
            <a:ext cx="5873574" cy="350134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9388" y="2784992"/>
            <a:ext cx="993734" cy="112176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4704" y="3035774"/>
            <a:ext cx="1353429" cy="78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5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644073" y="2419927"/>
            <a:ext cx="8940800" cy="3362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000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래픽 6" descr="배지 체크 표시1 단색으로 채워진">
            <a:extLst>
              <a:ext uri="{FF2B5EF4-FFF2-40B4-BE49-F238E27FC236}">
                <a16:creationId xmlns:a16="http://schemas.microsoft.com/office/drawing/2014/main" xmlns="" id="{330DCDF8-1AEF-2FCD-8A07-BB17260929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15500" y="3233057"/>
            <a:ext cx="635496" cy="635496"/>
          </a:xfrm>
          <a:prstGeom prst="rect">
            <a:avLst/>
          </a:prstGeom>
        </p:spPr>
      </p:pic>
      <p:pic>
        <p:nvPicPr>
          <p:cNvPr id="5" name="그래픽 8" descr="배지 체크 표시1 단색으로 채워진">
            <a:extLst>
              <a:ext uri="{FF2B5EF4-FFF2-40B4-BE49-F238E27FC236}">
                <a16:creationId xmlns:a16="http://schemas.microsoft.com/office/drawing/2014/main" xmlns="" id="{DC59633C-2497-AA4E-2279-D37F00B68A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015500" y="3868553"/>
            <a:ext cx="635496" cy="635496"/>
          </a:xfrm>
          <a:prstGeom prst="rect">
            <a:avLst/>
          </a:prstGeom>
        </p:spPr>
      </p:pic>
      <p:pic>
        <p:nvPicPr>
          <p:cNvPr id="6" name="그래픽 9" descr="배지 체크 표시1 단색으로 채워진">
            <a:extLst>
              <a:ext uri="{FF2B5EF4-FFF2-40B4-BE49-F238E27FC236}">
                <a16:creationId xmlns:a16="http://schemas.microsoft.com/office/drawing/2014/main" xmlns="" id="{6BA830CD-290C-0428-34FB-4670E3F67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015500" y="4895117"/>
            <a:ext cx="635496" cy="635496"/>
          </a:xfrm>
          <a:prstGeom prst="rect">
            <a:avLst/>
          </a:prstGeom>
        </p:spPr>
      </p:pic>
      <p:pic>
        <p:nvPicPr>
          <p:cNvPr id="7" name="그래픽 10" descr="배지 체크 표시1 단색으로 채워진">
            <a:extLst>
              <a:ext uri="{FF2B5EF4-FFF2-40B4-BE49-F238E27FC236}">
                <a16:creationId xmlns:a16="http://schemas.microsoft.com/office/drawing/2014/main" xmlns="" id="{33EDFBE8-FC4D-6624-7312-BD01AEBF1F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608197" y="3111252"/>
            <a:ext cx="635496" cy="635496"/>
          </a:xfrm>
          <a:prstGeom prst="rect">
            <a:avLst/>
          </a:prstGeom>
        </p:spPr>
      </p:pic>
      <p:pic>
        <p:nvPicPr>
          <p:cNvPr id="8" name="그래픽 11" descr="배지 체크 표시1 단색으로 채워진">
            <a:extLst>
              <a:ext uri="{FF2B5EF4-FFF2-40B4-BE49-F238E27FC236}">
                <a16:creationId xmlns:a16="http://schemas.microsoft.com/office/drawing/2014/main" xmlns="" id="{F94F79DB-24C2-439C-937B-9AFC86B2C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8608197" y="4577369"/>
            <a:ext cx="635496" cy="63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98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1764145" y="5671127"/>
            <a:ext cx="8478982" cy="979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584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07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와이드스크린</PresentationFormat>
  <Paragraphs>0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5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m210</dc:creator>
  <cp:lastModifiedBy>m210</cp:lastModifiedBy>
  <cp:revision>4</cp:revision>
  <dcterms:created xsi:type="dcterms:W3CDTF">2023-03-13T01:06:31Z</dcterms:created>
  <dcterms:modified xsi:type="dcterms:W3CDTF">2023-03-15T04:04:20Z</dcterms:modified>
</cp:coreProperties>
</file>