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9A1"/>
    <a:srgbClr val="FFD900"/>
    <a:srgbClr val="6BB8E1"/>
    <a:srgbClr val="DBE39E"/>
    <a:srgbClr val="FED916"/>
    <a:srgbClr val="69B7DF"/>
    <a:srgbClr val="F2E7D1"/>
    <a:srgbClr val="FFDC6D"/>
    <a:srgbClr val="6AC2A9"/>
    <a:srgbClr val="528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603-0EEE-4963-8C84-FF1CF5E76E1C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946D-4E78-457C-B5B5-E057CD6F6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22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603-0EEE-4963-8C84-FF1CF5E76E1C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946D-4E78-457C-B5B5-E057CD6F6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21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603-0EEE-4963-8C84-FF1CF5E76E1C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946D-4E78-457C-B5B5-E057CD6F6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44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603-0EEE-4963-8C84-FF1CF5E76E1C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946D-4E78-457C-B5B5-E057CD6F6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34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603-0EEE-4963-8C84-FF1CF5E76E1C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946D-4E78-457C-B5B5-E057CD6F6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50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603-0EEE-4963-8C84-FF1CF5E76E1C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946D-4E78-457C-B5B5-E057CD6F6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051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603-0EEE-4963-8C84-FF1CF5E76E1C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946D-4E78-457C-B5B5-E057CD6F6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608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603-0EEE-4963-8C84-FF1CF5E76E1C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946D-4E78-457C-B5B5-E057CD6F6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3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603-0EEE-4963-8C84-FF1CF5E76E1C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946D-4E78-457C-B5B5-E057CD6F6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91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603-0EEE-4963-8C84-FF1CF5E76E1C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946D-4E78-457C-B5B5-E057CD6F6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92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603-0EEE-4963-8C84-FF1CF5E76E1C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946D-4E78-457C-B5B5-E057CD6F6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56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7C603-0EEE-4963-8C84-FF1CF5E76E1C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D946D-4E78-457C-B5B5-E057CD6F62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56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17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02" y="0"/>
            <a:ext cx="969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8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70" y="0"/>
            <a:ext cx="9689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02" y="0"/>
            <a:ext cx="969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3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70" y="0"/>
            <a:ext cx="9689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9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87138" r="31914"/>
          <a:stretch/>
        </p:blipFill>
        <p:spPr>
          <a:xfrm>
            <a:off x="5518727" y="1272387"/>
            <a:ext cx="2170546" cy="1558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0873" y="1866997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 smtClean="0"/>
              <a:t>제공 출처 </a:t>
            </a:r>
            <a:r>
              <a:rPr lang="en-US" altLang="ko-KR" spc="-150" dirty="0" smtClean="0"/>
              <a:t>:</a:t>
            </a:r>
            <a:endParaRPr lang="ko-KR" altLang="en-US" spc="-150" dirty="0"/>
          </a:p>
        </p:txBody>
      </p:sp>
      <p:sp>
        <p:nvSpPr>
          <p:cNvPr id="4" name="TextBox 3"/>
          <p:cNvSpPr txBox="1"/>
          <p:nvPr/>
        </p:nvSpPr>
        <p:spPr>
          <a:xfrm>
            <a:off x="1842146" y="2830938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pc="-150" dirty="0" smtClean="0"/>
              <a:t>DMZ </a:t>
            </a:r>
            <a:r>
              <a:rPr lang="ko-KR" altLang="en-US" spc="-150" dirty="0" err="1" smtClean="0"/>
              <a:t>생생누리</a:t>
            </a:r>
            <a:r>
              <a:rPr lang="ko-KR" altLang="en-US" spc="-150" dirty="0" smtClean="0"/>
              <a:t> </a:t>
            </a:r>
            <a:r>
              <a:rPr lang="ko-KR" altLang="en-US" spc="-150" dirty="0" err="1" smtClean="0"/>
              <a:t>블로그</a:t>
            </a:r>
            <a:endParaRPr lang="ko-KR" altLang="en-US" spc="-150" dirty="0"/>
          </a:p>
        </p:txBody>
      </p:sp>
      <p:sp>
        <p:nvSpPr>
          <p:cNvPr id="5" name="TextBox 4"/>
          <p:cNvSpPr txBox="1"/>
          <p:nvPr/>
        </p:nvSpPr>
        <p:spPr>
          <a:xfrm>
            <a:off x="7323507" y="2830938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pc="-150" dirty="0" smtClean="0"/>
              <a:t>DMZ </a:t>
            </a:r>
            <a:r>
              <a:rPr lang="ko-KR" altLang="en-US" spc="-150" dirty="0" err="1" smtClean="0"/>
              <a:t>생생누리</a:t>
            </a:r>
            <a:r>
              <a:rPr lang="ko-KR" altLang="en-US" spc="-150" dirty="0"/>
              <a:t> </a:t>
            </a:r>
            <a:r>
              <a:rPr lang="ko-KR" altLang="en-US" spc="-150" dirty="0" err="1" smtClean="0"/>
              <a:t>인스타그램</a:t>
            </a:r>
            <a:endParaRPr lang="ko-KR" altLang="en-US" spc="-15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38" y="3555957"/>
            <a:ext cx="1935400" cy="19354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t="20058" r="19583" b="19650"/>
          <a:stretch/>
        </p:blipFill>
        <p:spPr>
          <a:xfrm>
            <a:off x="1947944" y="3500537"/>
            <a:ext cx="2050473" cy="20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69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9</Words>
  <Application>Microsoft Office PowerPoint</Application>
  <PresentationFormat>와이드스크린</PresentationFormat>
  <Paragraphs>3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m210</dc:creator>
  <cp:lastModifiedBy>m210</cp:lastModifiedBy>
  <cp:revision>37</cp:revision>
  <dcterms:created xsi:type="dcterms:W3CDTF">2022-08-28T23:26:29Z</dcterms:created>
  <dcterms:modified xsi:type="dcterms:W3CDTF">2023-07-26T01:50:00Z</dcterms:modified>
</cp:coreProperties>
</file>