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5" r:id="rId3"/>
    <p:sldId id="283" r:id="rId4"/>
    <p:sldId id="296" r:id="rId5"/>
    <p:sldId id="313" r:id="rId6"/>
    <p:sldId id="298" r:id="rId7"/>
    <p:sldId id="297" r:id="rId8"/>
    <p:sldId id="307" r:id="rId9"/>
    <p:sldId id="308" r:id="rId10"/>
    <p:sldId id="300" r:id="rId11"/>
    <p:sldId id="305" r:id="rId12"/>
    <p:sldId id="299" r:id="rId13"/>
    <p:sldId id="306" r:id="rId14"/>
    <p:sldId id="314" r:id="rId15"/>
    <p:sldId id="315" r:id="rId16"/>
    <p:sldId id="301" r:id="rId17"/>
    <p:sldId id="316" r:id="rId18"/>
    <p:sldId id="317" r:id="rId19"/>
    <p:sldId id="319" r:id="rId20"/>
    <p:sldId id="318" r:id="rId21"/>
    <p:sldId id="310" r:id="rId22"/>
    <p:sldId id="320" r:id="rId23"/>
    <p:sldId id="303" r:id="rId24"/>
    <p:sldId id="311" r:id="rId25"/>
    <p:sldId id="312" r:id="rId26"/>
    <p:sldId id="321" r:id="rId27"/>
    <p:sldId id="281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6T01:10:16.94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 84 4321 0 0,'-27'16'4825'0'0,"23"-13"-4733"0"0,15 2-388 0 0,1-3 284 0 0,0 0 0 0 0,0-1 0 0 0,1 0 0 0 0,-1-1 0 0 0,0-1 0 0 0,1 0 0 0 0,12-2 0 0 0,15-1-28 0 0,54-3-16 0 0,168 0-65 0 0,-238 10 74 0 0,-1 0 0 0 0,1 2 0 0 0,-1 1 0 0 0,40 17 0 0 0,-30-11 67 0 0,40 9 0 0 0,-60-19 12 0 0,1 0 0 0 0,0-1 1 0 0,0-1-1 0 0,0 0 0 0 0,0-1 1 0 0,18-3-1 0 0,84-23-78 0 0,-32 7 18 0 0,-31 12-40 0 0,1 2 1 0 0,-1 3 0 0 0,1 2-1 0 0,0 2 1 0 0,72 11 0 0 0,248 18 17 0 0,-327-28 85 0 0,0-3 0 0 0,0-1-1 0 0,-1-2 1 0 0,92-21 0 0 0,-92 16-41 0 0,265-24 100 0 0,-120 17-48 0 0,-149 13-41 0 0,-1 1-1 0 0,1 2 0 0 0,0 2 0 0 0,0 2 0 0 0,-1 1 1 0 0,59 16-1 0 0,-55-11 35 0 0,0-2 0 0 0,1-2 0 0 0,0-2 1 0 0,0-2-1 0 0,0-2 0 0 0,0-2 0 0 0,57-10 0 0 0,172-20-15 0 0,-39 6-4 0 0,-132 16 52 0 0,211 8-1 0 0,-90 22-103 0 0,-185-16 41 0 0,538 35 310 0 0,-488-39-172 0 0,98-13 0 0 0,-118 5-153 0 0,1 4 0 0 0,0 2 0 0 0,70 9 1 0 0,18 18 80 0 0,34 5 47 0 0,-121-27-14 0 0,0-3-1 0 0,-1-3 1 0 0,115-19 0 0 0,158-52 267 0 0,-304 65-350 0 0,1 2 1 0 0,0 1 0 0 0,74 0-1 0 0,123 19 142 0 0,-110-4-149 0 0,92 10 192 0 0,-202-16-189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5:10.57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108 1 3929 0 0,'-2'0'56'0'0,"0"0"1"0"0,0 0-1 0 0,1 0 1 0 0,-1 0-1 0 0,0 1 1 0 0,0-1-1 0 0,0 1 1 0 0,1 0-1 0 0,-1-1 1 0 0,0 1-1 0 0,1 0 1 0 0,-1 0-1 0 0,1 0 1 0 0,-1 0-1 0 0,1 0 1 0 0,-1 0-1 0 0,1 0 1 0 0,0 1-1 0 0,-1-1 1 0 0,1 1-1 0 0,-1 1 1 0 0,-28 38 25 0 0,26-34 37 0 0,-2 2-95 0 0,1 1-1 0 0,1-1 0 0 0,0 1 1 0 0,0 0-1 0 0,1 0 0 0 0,0 0 1 0 0,1 1-1 0 0,0-1 0 0 0,0 12 1 0 0,0 19 56 0 0,3 41 1 0 0,0-50-57 0 0,1 70 33 0 0,-2 14-124 0 0,6 0 0 0 0,24 133 0 0 0,-29-242 77 0 0,0 1 2 0 0,0-1-1 0 0,1 0 1 0 0,0 1 0 0 0,0-1 0 0 0,0 0 0 0 0,1 0-1 0 0,0 0 1 0 0,5 7 0 0 0,-8-14 3 0 0,1 0 0 0 0,-1 0 1 0 0,1 0-1 0 0,-1 0 0 0 0,1 0 0 0 0,-1 0 1 0 0,1 0-1 0 0,-1 0 0 0 0,0 0 1 0 0,1 0-1 0 0,-1 0 0 0 0,1 0 0 0 0,-1 0 1 0 0,1 0-1 0 0,-1 0 0 0 0,1-1 0 0 0,-1 1 1 0 0,0 0-1 0 0,1 0 0 0 0,-1 0 0 0 0,1-1 1 0 0,-1 1-1 0 0,0 0 0 0 0,1-1 0 0 0,-1 1 1 0 0,0 0-1 0 0,1-1 0 0 0,-1 1 0 0 0,0 0 1 0 0,0-1-1 0 0,1 1 0 0 0,-1 0 0 0 0,0-1 1 0 0,15-19 297 0 0,-10 12-234 0 0,15-13 12 0 0,0 0-1 0 0,1 2 1 0 0,26-19 0 0 0,-34 28-41 0 0,1 1 0 0 0,1 1 0 0 0,0 0-1 0 0,0 1 1 0 0,0 1 0 0 0,30-8 0 0 0,79-13 85 0 0,2 7 0 0 0,161-7 0 0 0,-280 27-161 0 0,0-1-1 0 0,0 0 1 0 0,0 0-1 0 0,0 0 1 0 0,0-1-1 0 0,10-4 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5:10.9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46 1 5033 0 0,'-13'18'3221'0'0,"14"-16"-3127"0"0,2 33-543 0 0,-2-24 662 0 0,-1 31-229 0 0,-1 0-1 0 0,-11 57 1 0 0,-1 16-29 0 0,12-110 42 0 0,-10 249 31 0 0,12-191 46 0 0,2 0 0 0 0,12 64 1 0 0,0-73 135 0 0,-1-28-1545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5:11.5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26 293 6193 0 0,'-9'14'2348'0'0,"10"-13"-2264"0"0,-1 27-408 0 0,0-17 486 0 0,-7 91-165 0 0,-3 95 1 0 0,10-165 2 0 0,2 1 0 0 0,1-1 0 0 0,15 64 0 0 0,-16-89 9 0 0,0-1 0 0 0,0 1 0 0 0,1-1 0 0 0,0 0 0 0 0,0 0 0 0 0,0 0 1 0 0,1 0-1 0 0,-1-1 0 0 0,2 1 0 0 0,-1-1 0 0 0,0 0 0 0 0,1 0 0 0 0,0-1 0 0 0,0 1 0 0 0,1-1 0 0 0,5 4 1 0 0,-6-6-3 0 0,0 0 1 0 0,0 1 0 0 0,0-2 0 0 0,0 1-1 0 0,0-1 1 0 0,0 1 0 0 0,1-1-1 0 0,-1-1 1 0 0,0 1 0 0 0,1-1 0 0 0,-1 0-1 0 0,0 0 1 0 0,1-1 0 0 0,-1 1 0 0 0,0-1-1 0 0,1 0 1 0 0,-1-1 0 0 0,0 1 0 0 0,0-1-1 0 0,7-4 1 0 0,5-3-85 0 0,-1-1 1 0 0,0-1-1 0 0,-1 0 0 0 0,0-1 0 0 0,0-1 0 0 0,-2 0 1 0 0,1-1-1 0 0,-2 0 0 0 0,0-1 0 0 0,-1-1 0 0 0,17-30 1 0 0,-11 17 389 0 0,-2 0 0 0 0,-1-1 1 0 0,-1-1-1 0 0,-2 0 0 0 0,-1-1 0 0 0,-2 0 1 0 0,-1 0-1 0 0,-1-1 0 0 0,-2 0 0 0 0,1-49 1 0 0,-6 51 121 0 0,0 1 1 0 0,-3-1 0 0 0,-13-59 0 0 0,15 79-428 0 0,-2-1 0 0 0,0 1 0 0 0,0 0 0 0 0,-1 0 0 0 0,0 0 0 0 0,-1 1 0 0 0,0 0 0 0 0,0 0 1 0 0,-1 0-1 0 0,-1 1 0 0 0,0 0 0 0 0,0 0 0 0 0,-11-9 0 0 0,13 15-31 0 0,1 0 0 0 0,-1 0 0 0 0,1 0-1 0 0,-1 1 1 0 0,0 0 0 0 0,0 0 0 0 0,0 0 0 0 0,0 1-1 0 0,0 0 1 0 0,-1 0 0 0 0,1 0 0 0 0,0 1 0 0 0,0 0-1 0 0,-1 0 1 0 0,1 1 0 0 0,0 0 0 0 0,0 0 0 0 0,0 0-1 0 0,0 1 1 0 0,0-1 0 0 0,0 2 0 0 0,0-1 0 0 0,0 1 0 0 0,-9 5-1 0 0,1 1-31 0 0,-1 0 1 0 0,1 1-1 0 0,1 1 0 0 0,0 0 0 0 0,1 0 0 0 0,0 1 0 0 0,-20 27 0 0 0,22-24-116 0 0,0 0-1 0 0,0 1 0 0 0,2 0 0 0 0,0 1 0 0 0,1 0 1 0 0,1 0-1 0 0,-6 22 0 0 0,9-23-1491 0 0,0 1 0 0 0,-1 22-1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5:11.92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223 19 5817 0 0,'-4'-3'311'0'0,"0"1"-1"0"0,0 0 1 0 0,0 0-1 0 0,-1 0 1 0 0,1 0 0 0 0,0 1-1 0 0,-1 0 1 0 0,1 0-1 0 0,-1 0 1 0 0,1 0-1 0 0,-1 1 1 0 0,-8-1 0 0 0,10 2-329 0 0,0 0 1 0 0,0-1 0 0 0,0 1 0 0 0,0 0 0 0 0,1 1 0 0 0,-1-1 0 0 0,0 0 0 0 0,0 1 0 0 0,1-1 0 0 0,-1 1 0 0 0,1 0-1 0 0,0 0 1 0 0,-1 0 0 0 0,1 0 0 0 0,0 0 0 0 0,0 1 0 0 0,0-1 0 0 0,0 1 0 0 0,-2 4 0 0 0,-13 27-42 0 0,1-1 0 0 0,2 2 0 0 0,1 0-1 0 0,2 1 1 0 0,1 0 0 0 0,-6 52 0 0 0,12-59 45 0 0,1 0 1 0 0,1 1-1 0 0,3 29 0 0 0,0-43-55 0 0,1-1-1 0 0,0 1 1 0 0,1-1 0 0 0,1 1 0 0 0,1-1-1 0 0,0 0 1 0 0,9 19 0 0 0,5-7-1730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5:12.7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1 190 6065 0 0,'0'-1'63'0'0,"0"0"0"0"0,0 0 0 0 0,0 0 0 0 0,0 0 0 0 0,0 0 0 0 0,0 0 0 0 0,0 0 0 0 0,0 0 0 0 0,1 0 0 0 0,-1 0 0 0 0,0 0-1 0 0,1 0 1 0 0,-1 0 0 0 0,1 0 0 0 0,-1 0 0 0 0,1 0 0 0 0,-1 0 0 0 0,1 0 0 0 0,0 0 0 0 0,-1 1 0 0 0,1-1 0 0 0,1-1 0 0 0,24-22-739 0 0,-17 16 230 0 0,9-12-1126 0 0,-10 10 1220 0 0,1 1-1 0 0,0 0 1 0 0,18-14-1 0 0,-25 22 418 0 0,1-1 1 0 0,-1 1-1 0 0,0-1 0 0 0,1 1 0 0 0,-1 0 0 0 0,1 0 0 0 0,-1 0 0 0 0,1 0 0 0 0,-1 1 0 0 0,1-1 0 0 0,0 1 0 0 0,-1-1 0 0 0,1 1 0 0 0,0 0 0 0 0,-1 0 0 0 0,1 0 0 0 0,0 1 0 0 0,-1-1 0 0 0,1 1 0 0 0,0-1 0 0 0,-1 1 0 0 0,1 0 0 0 0,3 1 0 0 0,-3 1-57 0 0,1-1 0 0 0,-1 1-1 0 0,0 0 1 0 0,0 0-1 0 0,0 0 1 0 0,0 0-1 0 0,-1 1 1 0 0,1-1 0 0 0,-1 1-1 0 0,0-1 1 0 0,0 1-1 0 0,0 0 1 0 0,-1 0 0 0 0,3 6-1 0 0,13 60-166 0 0,11 135-4818 0 0,-25-117 7999 0 0,3-124-2110 0 0,2-1 1 0 0,11-34-1 0 0,-8 33-660 0 0,-3 6-216 0 0,2 1 1 0 0,24-54-1 0 0,-30 76-29 0 0,1 0-1 0 0,0 0 1 0 0,1 1 0 0 0,-1 0-1 0 0,2 0 1 0 0,-1 1 0 0 0,1-1-1 0 0,0 2 1 0 0,1-1 0 0 0,-1 1-1 0 0,2 0 1 0 0,-1 0 0 0 0,15-7-1 0 0,-21 12-4 0 0,0 0 1 0 0,1 1-1 0 0,-1-1 0 0 0,0 1 0 0 0,1-1 0 0 0,-1 1 0 0 0,1 0 0 0 0,-1 0 0 0 0,1 0 0 0 0,-1 0 0 0 0,1 0 0 0 0,-1 0 1 0 0,1 1-1 0 0,-1-1 0 0 0,0 1 0 0 0,4 1 0 0 0,-1 0 9 0 0,0 1 0 0 0,1 0 0 0 0,-1 0 1 0 0,0 0-1 0 0,0 1 0 0 0,7 6 0 0 0,-4-2 5 0 0,1 1 0 0 0,-1 0 0 0 0,-1 0 0 0 0,0 1 0 0 0,0 0 0 0 0,6 14 0 0 0,2 12 109 0 0,-1 2-1 0 0,-3-1 1 0 0,10 53 0 0 0,-14-58 8 0 0,-5-20-155 0 0,1-3 549 0 0,5-24-19 0 0,29-94-306 0 0,-25 69-104 0 0,33-72 1 0 0,-41 102-42 0 0,2 0-1 0 0,-1 0 1 0 0,2 1-1 0 0,-1 0 0 0 0,1 0 1 0 0,0 1-1 0 0,1 0 1 0 0,0 0-1 0 0,0 1 1 0 0,1-1-1 0 0,17-9 1 0 0,-24 16-22 0 0,-1 0 1 0 0,1 0-1 0 0,0 0 1 0 0,0 0-1 0 0,0 1 1 0 0,0-1-1 0 0,0 0 1 0 0,-1 1-1 0 0,1 0 1 0 0,0-1-1 0 0,0 1 1 0 0,0 0-1 0 0,1 0 1 0 0,-1 0-1 0 0,0 0 1 0 0,0 1-1 0 0,0-1 1 0 0,-1 1-1 0 0,1-1 1 0 0,0 1-1 0 0,3 0 1 0 0,-2 1-11 0 0,0 0 0 0 0,0 0 0 0 0,-1 1 0 0 0,1-1 0 0 0,0 1 0 0 0,-1-1 0 0 0,1 1 0 0 0,-1 0 0 0 0,0 0 0 0 0,0 0 1 0 0,2 3-1 0 0,4 10 10 0 0,-1 0 1 0 0,-1 1 0 0 0,8 31-1 0 0,-12-41 2 0 0,22 108 125 0 0,-16-66-2798 0 0,-6-37 1296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6:36.84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6 122 8 0 0,'-6'-39'1700'0'0,"11"-44"1249"0"0,16 103-2941 0 0,-11-14 37 0 0,0-1 0 0 0,0 0 0 0 0,0 0 0 0 0,21 6 0 0 0,22 11 159 0 0,-10 4-155 0 0,-1 3 1 0 0,-1 1-1 0 0,50 49 0 0 0,-53-45-111 0 0,3-1 144 0 0,50 30 0 0 0,-47-34 10 0 0,44 37 0 0 0,135 137 240 0 0,71 102 20 0 0,-253-255-324 0 0,-1 1 1 0 0,38 67-1 0 0,54 118 58 0 0,-127-226-75 0 0,28 53 39 0 0,-4 1 1 0 0,-3 2-1 0 0,-2 0 1 0 0,-3 2-1 0 0,16 98 0 0 0,37 130 297 0 0,-20-96-36 0 0,-37-108-70 0 0,-5 2-1 0 0,1 115 1 0 0,1 9 177 0 0,-8-142-42 0 0,-4 0-1 0 0,-3 1 0 0 0,-22 150 1 0 0,-25 34 128 0 0,35-211-121 0 0,-2-2-1 0 0,-35 79 1 0 0,-10-16 388 0 0,55-100-730 0 0,-1-1 0 0 0,0 1 0 0 0,-1-1 0 0 0,-9 9 0 0 0,-12 21 127 0 0,11-12-86 0 0,-1-1 0 0 0,-2 0-1 0 0,-34 36 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6:37.5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 0 6385 0 0,'-1'0'104'0'0,"0"1"0"0"0,0-1 0 0 0,-11 8 1351 0 0,12-7-1351 0 0,-1 0 0 0 0,0 0-1 0 0,1 0 1 0 0,-1 0 0 0 0,1 0 0 0 0,0 0 0 0 0,-1 0 0 0 0,1 0 0 0 0,0 0 0 0 0,0 0 0 0 0,-1 0 0 0 0,1 0 0 0 0,0 0-1 0 0,0 0 1 0 0,1 2 0 0 0,0 42-675 0 0,-1-37 826 0 0,6 70-184 0 0,3 0 1 0 0,4 0-1 0 0,43 147 0 0 0,-53-217-71 0 0,-1 1-39 0 0,1 1 0 0 0,1 0 0 0 0,-1-1 0 0 0,2 1 0 0 0,-1-1 0 0 0,2 0 0 0 0,-1-1-1 0 0,11 14 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6:38.2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5 340 6025 0 0,'-3'70'-8'0'0,"1"-30"-14"0"0,4 55 0 0 0,-1-84 37 0 0,0 0 0 0 0,1 0 0 0 0,1 0 0 0 0,0-1 0 0 0,0 1 0 0 0,1-1 0 0 0,0 1 0 0 0,1-1 0 0 0,9 16 0 0 0,-10-22 4 0 0,-1 1 0 0 0,1 0 0 0 0,0-1-1 0 0,1 0 1 0 0,-1 0 0 0 0,1 0 0 0 0,0 0 0 0 0,0-1 0 0 0,0 1 0 0 0,0-2 0 0 0,0 1 0 0 0,1 0 0 0 0,0-1 0 0 0,-1 0 0 0 0,1 0 0 0 0,0-1 0 0 0,0 1 0 0 0,0-1 0 0 0,0-1 0 0 0,0 1 0 0 0,0-1 0 0 0,0 0 0 0 0,0 0 0 0 0,10-3 0 0 0,-5 1 0 0 0,-1 0 1 0 0,1-1 0 0 0,-1-1 0 0 0,0 1 0 0 0,0-2 0 0 0,0 1 0 0 0,-1-2 0 0 0,1 1-1 0 0,-1-1 1 0 0,0 0 0 0 0,-1-1 0 0 0,16-15 0 0 0,-10 6 142 0 0,-1-1 1 0 0,0 0-1 0 0,-1-1 1 0 0,-1 0-1 0 0,0-1 1 0 0,-2 0-1 0 0,0 0 1 0 0,-1-1-1 0 0,-1 0 1 0 0,-1-1-1 0 0,-1 0 1 0 0,-1 0-1 0 0,0 0 1 0 0,-2 0-1 0 0,0 0 0 0 0,-2-1 1 0 0,0 1-1 0 0,-2 0 1 0 0,0-1-1 0 0,-1 1 1 0 0,-1 0-1 0 0,-1 1 1 0 0,-11-30-1 0 0,12 40-93 0 0,0 0 0 0 0,-1 0 0 0 0,0 0 0 0 0,-1 1 0 0 0,0-1 0 0 0,0 1 0 0 0,-1 1 0 0 0,-1-1 0 0 0,1 1 0 0 0,-12-9-1 0 0,14 13-83 0 0,0 0 0 0 0,-1 1-1 0 0,0 0 1 0 0,1 0 0 0 0,-1 0-1 0 0,0 1 1 0 0,0 0 0 0 0,-1 0-1 0 0,1 0 1 0 0,0 1 0 0 0,-1 0-1 0 0,1 0 1 0 0,0 0 0 0 0,-1 1-1 0 0,1 0 1 0 0,-1 1 0 0 0,1-1-1 0 0,-12 3 1 0 0,10 0-33 0 0,0 0-1 0 0,1 0 1 0 0,0 1-1 0 0,0 0 0 0 0,0 0 1 0 0,0 0-1 0 0,1 1 1 0 0,-1 0-1 0 0,1 0 1 0 0,1 1-1 0 0,-1 0 1 0 0,1 0-1 0 0,0 0 1 0 0,0 1-1 0 0,0-1 1 0 0,1 1-1 0 0,0 0 1 0 0,-4 11-1 0 0,-1 4-115 0 0,0 0-1 0 0,1 1 1 0 0,1 0-1 0 0,-7 47 1 0 0,9-13-560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6:38.7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296 0 3257 0 0,'-39'1'2600'0'0,"30"0"-2548"0"0,0 0 1 0 0,0 0 0 0 0,1 0-1 0 0,-1 1 1 0 0,0 1 0 0 0,1-1-1 0 0,0 2 1 0 0,-8 3 0 0 0,4 0-21 0 0,1 0 1 0 0,0 1-1 0 0,1 0 1 0 0,-1 1-1 0 0,2 0 1 0 0,-1 1-1 0 0,2 0 1 0 0,-1 0-1 0 0,1 1 1 0 0,1 0-1 0 0,0 0 1 0 0,0 1-1 0 0,1 0 1 0 0,-8 23-1 0 0,7-16-18 0 0,1 1 0 0 0,1-1 0 0 0,0 1-1 0 0,2 1 1 0 0,0-1 0 0 0,2 0 0 0 0,0 1 0 0 0,1-1-1 0 0,3 23 1 0 0,-2-34-61 0 0,0 0 1 0 0,1 0-1 0 0,1 0 0 0 0,-1-1 0 0 0,1 1 0 0 0,1-1 0 0 0,-1 1 1 0 0,6 8-1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6:39.71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23 453 4761 0 0,'-4'-7'556'0'0,"1"-1"0"0"0,0-1 0 0 0,0 1 0 0 0,-1-9 0 0 0,2 3-685 0 0,0 1-1 0 0,1-1 0 0 0,1 0 1 0 0,1-17-1 0 0,0 17 216 0 0,1 1-1 0 0,0-1 1 0 0,1 1-1 0 0,1 0 1 0 0,0 0-1 0 0,0 0 1 0 0,2 0-1 0 0,7-13 1 0 0,-10 20 9 0 0,1 1 0 0 0,-1 0 1 0 0,1 0-1 0 0,1 0 0 0 0,-1 1 0 0 0,1-1 1 0 0,-1 1-1 0 0,1 0 0 0 0,1 1 0 0 0,-1-1 1 0 0,8-3-1 0 0,-10 6-114 0 0,-1-1 0 0 0,1 1 1 0 0,-1 1-1 0 0,1-1 0 0 0,0 0 0 0 0,0 1 1 0 0,-1-1-1 0 0,1 1 0 0 0,0 0 1 0 0,0 0-1 0 0,0 0 0 0 0,-1 0 0 0 0,1 0 1 0 0,0 1-1 0 0,0-1 0 0 0,-1 1 1 0 0,1 0-1 0 0,0 0 0 0 0,-1 0 0 0 0,1 0 1 0 0,0 0-1 0 0,-1 1 0 0 0,0-1 1 0 0,1 1-1 0 0,-1-1 0 0 0,0 1 0 0 0,4 3 1 0 0,0 2-29 0 0,0 1 0 0 0,-1 0 0 0 0,1 0 0 0 0,-1 0 0 0 0,-1 0 0 0 0,0 1 0 0 0,4 9-1 0 0,20 70-87 0 0,-18-54 149 0 0,-7-25 25 0 0,0 1 0 0 0,-1-1-1 0 0,-1 1 1 0 0,2 18 0 0 0,-1-45-20 0 0,0-1 1 0 0,1 1-1 0 0,1 0 1 0 0,0 0-1 0 0,2 0 1 0 0,0 0-1 0 0,1 1 0 0 0,0 0 1 0 0,1 0-1 0 0,1 1 1 0 0,1 0-1 0 0,0 1 1 0 0,1 0-1 0 0,19-19 1 0 0,-28 30-15 0 0,1 1 0 0 0,-1-1 0 0 0,1 1-1 0 0,0 0 1 0 0,0 0 0 0 0,0 0 0 0 0,0 1 0 0 0,0-1 0 0 0,0 1 0 0 0,0-1 0 0 0,1 1 0 0 0,-1 0 0 0 0,1 1 0 0 0,-1-1 0 0 0,0 0 0 0 0,1 1 0 0 0,-1 0 0 0 0,1 0-1 0 0,-1 0 1 0 0,1 0 0 0 0,-1 0 0 0 0,8 2 0 0 0,-6 0-22 0 0,-1 1-1 0 0,1-1 1 0 0,0 1-1 0 0,0 0 1 0 0,-1 1-1 0 0,0-1 0 0 0,0 1 1 0 0,0-1-1 0 0,0 1 1 0 0,0 0-1 0 0,-1 1 1 0 0,1-1-1 0 0,4 10 1 0 0,64 125-38 0 0,-71-138 60 0 0,-1-1 0 0 0,0 0 0 0 0,0 1 0 0 0,0-1 0 0 0,1 1 0 0 0,-1-1 0 0 0,0 0 0 0 0,0 1 0 0 0,1-1 0 0 0,-1 0 0 0 0,0 0 0 0 0,1 1 0 0 0,-1-1 0 0 0,0 0 0 0 0,1 0 0 0 0,-1 1 0 0 0,0-1 0 0 0,1 0 0 0 0,-1 0 0 0 0,1 0 0 0 0,-1 0 0 0 0,0 1 0 0 0,1-1 0 0 0,-1 0 0 0 0,1 0 0 0 0,-1 0 0 0 0,1 0 0 0 0,-1 0 0 0 0,0 0 0 0 0,1 0 0 0 0,-1 0 0 0 0,1 0 0 0 0,0-1 0 0 0,12-11 76 0 0,8-27-55 0 0,-18 34-24 0 0,19-41 58 0 0,-9 17-17 0 0,1 0 1 0 0,1 1 0 0 0,1 1 0 0 0,2 0 0 0 0,32-36 0 0 0,-49 61-40 0 0,0 1 1 0 0,1-1 0 0 0,-1 1 0 0 0,0 0 0 0 0,0-1-1 0 0,1 1 1 0 0,-1 0 0 0 0,1 0 0 0 0,-1 0 0 0 0,1 0 0 0 0,0 0-1 0 0,-1 1 1 0 0,1-1 0 0 0,0 0 0 0 0,0 1 0 0 0,-1-1-1 0 0,1 1 1 0 0,0 0 0 0 0,0 0 0 0 0,0-1 0 0 0,-1 1 0 0 0,1 0-1 0 0,0 0 1 0 0,0 1 0 0 0,0-1 0 0 0,-1 0 0 0 0,1 1 0 0 0,0-1-1 0 0,0 1 1 0 0,2 1 0 0 0,-1 0-9 0 0,0 1-1 0 0,0-1 1 0 0,0 1-1 0 0,0 0 1 0 0,-1 0 0 0 0,1 0-1 0 0,-1 1 1 0 0,0-1-1 0 0,0 0 1 0 0,0 1 0 0 0,-1-1-1 0 0,1 1 1 0 0,1 6 0 0 0,62 174 398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6T01:10:17.4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11074 0 0,'44'8'59'0'0,"240"34"169"0"0,-128-48-247 0 0,404-23-85 0 0,-404 20 84 0 0,-94 7 34 0 0,120 10 0 0 0,60 25-155 0 0,-131-17 138 0 0,148 28 32 0 0,-146-24-19 0 0,-80-14-9 0 0,242 37 68 0 0,-201-35-37 0 0,130-4-1 0 0,133 3-15 0 0,-310-6 24 0 0,0 1-1 0 0,0 2 0 0 0,0 0 0 0 0,-1 2 1 0 0,0 1-1 0 0,28 12 0 0 0,-48-17-22 0 0,-2 0-27 0 0,0 0 0 0 0,0 0 0 0 0,1 0 0 0 0,-1-1 0 0 0,1 0 0 0 0,-1 0 0 0 0,6 0 0 0 0,-16-4-402 0 0,1-1 0 0 0,0 0 0 0 0,1 0-1 0 0,-1-1 1 0 0,1 1 0 0 0,0-1-1 0 0,-5-7 1 0 0,-4-3-676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6T01:11:06.61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24 8 0 0,'11'16'8015'0'0,"-7"-13"-7990"0"0,-1-1 1 0 0,1 1-1 0 0,0-1 0 0 0,-1 0 1 0 0,1 0-1 0 0,0 0 0 0 0,0-1 1 0 0,0 1-1 0 0,0-1 0 0 0,1 0 1 0 0,6 1-1 0 0,53 3 437 0 0,-40-3-381 0 0,91 2 320 0 0,-1-4 1 0 0,135-17-1 0 0,-12 7-210 0 0,1-1-48 0 0,-185 8-148 0 0,-1 3 1 0 0,84 8 0 0 0,-36 0-2 0 0,-33-8 47 0 0,75-8-1 0 0,-34 1-6 0 0,112 14-65 0 0,-48 1 46 0 0,300-14 57 0 0,-228 1-5 0 0,102-4 218 0 0,-193-1-291 0 0,199-7 137 0 0,-130 15 156 0 0,216 4 61 0 0,-240 2-258 0 0,-48-3 50 0 0,230 31-1 0 0,136 19 390 0 0,-389-42-354 0 0,21-5-18 0 0,171-18 0 0 0,-109 2-99 0 0,417-12 389 0 0,-342 8-27 0 0,-188 12-117 0 0,1 5-1 0 0,113 16 0 0 0,-107-3 139 0 0,167 45 0 0 0,-243-52-309 0 0,1-1 1 0 0,-1-1-1 0 0,1-2 1 0 0,38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3:57.56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5033 2497 0 0,'-5'-11'1594'0'0,"6"10"-1547"0"0,8-16 199 0 0,1-7-185 0 0,-9-29 1149 0 0,2 1-1 0 0,20-98 1 0 0,-5 60-862 0 0,14-179 0 0 0,-27 181-221 0 0,4 0 0 0 0,5 1 1 0 0,3 0-1 0 0,42-128 0 0 0,-15 75-88 0 0,24-71 102 0 0,-44 149-143 0 0,1 1 0 0 0,4 2 0 0 0,36-58 0 0 0,1-1-30 0 0,-6 9 105 0 0,25-33-12 0 0,70-105 94 0 0,30 24-70 0 0,-85 109-74 0 0,206-224-72 0 0,-187 217 82 0 0,137-131 154 0 0,-43 75-132 0 0,-149 125-38 0 0,579-414 101 0 0,-396 315-20 0 0,-39 41-44 0 0,311-117 0 0 0,-320 171 26 0 0,-90 29-52 0 0,579-138 52 0 0,-479 139-119 0 0,251 1 0 0 0,-429 24 63 0 0,230-2 102 0 0,129 15-42 0 0,44 20-13 0 0,-240-10-7 0 0,230 57 0 0 0,-377-68-41 0 0,478 115 115 0 0,-11 37-139 0 0,-10 33 197 0 0,-357-130-75 0 0,253 154 1 0 0,-122-27 21 0 0,-132-87-108 0 0,-54-35 39 0 0,87 86-1 0 0,-73-60-96 0 0,-62-55 43 0 0,64 82 0 0 0,-23-23 87 0 0,7 7-13 0 0,129 203 0 0 0,-91-87 22 0 0,-38-60-40 0 0,73 134 12 0 0,-110-174 82 0 0,51 171-1 0 0,-58-154-76 0 0,3 37 74 0 0,2 4 2 0 0,-19-80-86 0 0,34 87 114 0 0,-38-112-85 0 0,34 132-1 0 0,-58-186-93 0 0,31 140 147 0 0,-24-111-68 0 0,10 70 1 0 0,-11-63-66 0 0,-8-44 12 0 0,0-1-1 0 0,-1 1 1 0 0,1 26-1 0 0,-6 25 147 0 0,3-62-557 0 0,-1 19 1310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4:09.1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40 80 4865 0 0,'-1'0'56'0'0,"1"-1"0"0"0,-1 1 0 0 0,0-1 0 0 0,0 1 0 0 0,1-1 0 0 0,-1 1 0 0 0,0-1 0 0 0,0 0 0 0 0,1 1 0 0 0,-1-1 0 0 0,1 0 0 0 0,-1 0 0 0 0,1 1 0 0 0,-1-1 0 0 0,1 0 0 0 0,-1 0 0 0 0,1 0 0 0 0,0 0 0 0 0,-1 0 0 0 0,1 0 0 0 0,0 1 0 0 0,0-1 0 0 0,0 0 0 0 0,0 0 0 0 0,0 0 0 0 0,0 0 0 0 0,0 0 0 0 0,0 0 0 0 0,0 0 0 0 0,0 0 0 0 0,0 0 0 0 0,1 0 0 0 0,-1 0 0 0 0,0 0 0 0 0,1 1 0 0 0,-1-1 0 0 0,0 0 0 0 0,1 0 0 0 0,-1 0 0 0 0,1 1 1 0 0,-1-1-1 0 0,2-1 0 0 0,0-1-59 0 0,0 1 0 0 0,0-1 0 0 0,0 1 0 0 0,1 0 1 0 0,-1-1-1 0 0,1 1 0 0 0,-1 0 0 0 0,1 1 1 0 0,0-1-1 0 0,-1 0 0 0 0,7-2 0 0 0,13-1 16 0 0,0 1 0 0 0,0 0 0 0 0,0 2 0 0 0,40 0 0 0 0,88 16-44 0 0,-136-11 30 0 0,0 0 1 0 0,0 0 0 0 0,-1 1 0 0 0,0 1 0 0 0,0 0 0 0 0,0 1-1 0 0,0 0 1 0 0,-1 1 0 0 0,0 0 0 0 0,0 1 0 0 0,18 16 0 0 0,-25-19-1 0 0,-1-1 1 0 0,1 1 0 0 0,-1 0 0 0 0,-1 0-1 0 0,1 1 1 0 0,0-1 0 0 0,-1 1 0 0 0,0-1 0 0 0,-1 1-1 0 0,1 0 1 0 0,-1 0 0 0 0,0 1 0 0 0,-1-1 0 0 0,1 0-1 0 0,-1 0 1 0 0,-1 1 0 0 0,1-1 0 0 0,-1 1-1 0 0,0-1 1 0 0,0 1 0 0 0,-1-1 0 0 0,0 0 0 0 0,0 1-1 0 0,0-1 1 0 0,-1 0 0 0 0,0 0 0 0 0,-4 9 0 0 0,0-5 6 0 0,0 1-1 0 0,0-2 1 0 0,-1 1 0 0 0,0-1 0 0 0,0 0 0 0 0,-1 0 0 0 0,-1-1 0 0 0,1 0 0 0 0,-15 10 0 0 0,4-4 10 0 0,0-2-1 0 0,-1 0 0 0 0,-40 17 1 0 0,45-25-14 0 0,11-3-1 0 0,1 0 1 0 0,-1 0-1 0 0,1 0 0 0 0,-1 1 1 0 0,1-1-1 0 0,-1 1 1 0 0,-4 3-1 0 0,42-5-49 0 0,6-4 27 0 0,66 2-1 0 0,-93 3 13 0 0,-1 0 0 0 0,1 1 0 0 0,-1 0 0 0 0,1 0 0 0 0,-1 2 0 0 0,0 0 0 0 0,0 0 0 0 0,0 1 0 0 0,16 9 0 0 0,-24-11 11 0 0,1-1 0 0 0,-1 1-1 0 0,0 0 1 0 0,-1 1 0 0 0,1-1 0 0 0,0 1 0 0 0,-1-1 0 0 0,0 1-1 0 0,0 0 1 0 0,0 0 0 0 0,0 1 0 0 0,-1-1 0 0 0,1 1 0 0 0,-1-1 0 0 0,0 1-1 0 0,-1 0 1 0 0,1-1 0 0 0,-1 1 0 0 0,0 0 0 0 0,0 0 0 0 0,0 0-1 0 0,-1 9 1 0 0,-1-2-4 0 0,-1 0 0 0 0,0 0-1 0 0,0-1 1 0 0,-1 1 0 0 0,-1-1-1 0 0,0 0 1 0 0,-1 0 0 0 0,-9 17-1 0 0,5-13 20 0 0,-1 0-1 0 0,0-1 1 0 0,-1 0-1 0 0,-1 0 1 0 0,0-2-1 0 0,-24 21 0 0 0,10-13 32 0 0,-1-1-1 0 0,-49 27 1 0 0,52-34 5 0 0,1-1 0 0 0,-1 0 1 0 0,-1-2-1 0 0,0-1 0 0 0,-29 5 1 0 0,43-11 7 0 0,0 0 0 0 0,0-1 0 0 0,0-1-1 0 0,1 0 1 0 0,-1 0 0 0 0,0-1 0 0 0,0 0 0 0 0,0-1 0 0 0,1 0 0 0 0,-1 0 0 0 0,0-2 0 0 0,1 1 0 0 0,0-1 0 0 0,0-1 0 0 0,-10-5 0 0 0,13 5-176 0 0,0-1 0 0 0,1 1 0 0 0,0-1 1 0 0,0 0-1 0 0,1-1 0 0 0,0 1 1 0 0,0-1-1 0 0,0 0 0 0 0,1 0 1 0 0,0-1-1 0 0,0 1 0 0 0,1-1 1 0 0,0 0-1 0 0,1 0 0 0 0,-1 0 0 0 0,1 0 1 0 0,1 0-1 0 0,0 0 0 0 0,0-1 1 0 0,0 1-1 0 0,1 0 0 0 0,1-1 1 0 0,-1 1-1 0 0,1 0 0 0 0,3-12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4:09.95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122 126 4769 0 0,'-2'0'60'0'0,"1"0"0"0"0,-1-1 0 0 0,1 1-1 0 0,-1 0 1 0 0,1 0 0 0 0,-1 0 0 0 0,1 0 0 0 0,-1 1 0 0 0,1-1 0 0 0,-1 0-1 0 0,1 1 1 0 0,-1-1 0 0 0,1 1 0 0 0,-1-1 0 0 0,1 1 0 0 0,-1 0 0 0 0,1 0-1 0 0,0-1 1 0 0,0 1 0 0 0,-1 0 0 0 0,1 0 0 0 0,0 0 0 0 0,0 0 0 0 0,0 1-1 0 0,0-1 1 0 0,0 0 0 0 0,0 0 0 0 0,0 1 0 0 0,0 0 0 0 0,-5 8-112 0 0,1-1 1 0 0,0 1-1 0 0,-4 12 1 0 0,3-8 175 0 0,-4 10-116 0 0,1 1 0 0 0,1-1 1 0 0,2 2-1 0 0,0-1 0 0 0,1 1 1 0 0,2 0-1 0 0,0 0 0 0 0,2 0 1 0 0,1 0-1 0 0,1 0 0 0 0,1 0 1 0 0,2 0-1 0 0,0 0 0 0 0,2 0 1 0 0,17 47-1 0 0,-19-62 8 0 0,0-1 0 0 0,1 0 0 0 0,0 0 0 0 0,1 0 0 0 0,0-1 0 0 0,1 1 0 0 0,-1-2 0 0 0,2 1 0 0 0,13 12 0 0 0,-17-17 6 0 0,1-1 0 0 0,-1 0 0 0 0,1 0 0 0 0,0 0 0 0 0,0-1 1 0 0,1 0-1 0 0,-1 0 0 0 0,0 0 0 0 0,1 0 0 0 0,-1-1 0 0 0,1 0 0 0 0,-1 0 0 0 0,1 0 0 0 0,0-1 1 0 0,-1 0-1 0 0,1 0 0 0 0,0-1 0 0 0,-1 1 0 0 0,1-1 0 0 0,10-3 0 0 0,2-2 30 0 0,0-1 0 0 0,-1 0 0 0 0,0-2 0 0 0,0 0 0 0 0,-1 0-1 0 0,0-2 1 0 0,-1 0 0 0 0,0 0 0 0 0,22-24 0 0 0,12-11 30 0 0,60-75 0 0 0,-96 105 10 0 0,0-1 0 0 0,-2 0 0 0 0,0-1 1 0 0,-1 0-1 0 0,-1-1 0 0 0,0 0 0 0 0,-2 0 0 0 0,0 0 0 0 0,4-22 1 0 0,-10 30 40 0 0,0 0 0 0 0,-1 0 0 0 0,-1 0 1 0 0,1 0-1 0 0,-2 1 0 0 0,1-1 1 0 0,-2 0-1 0 0,1 1 0 0 0,-2-1 0 0 0,1 1 1 0 0,-1 0-1 0 0,-1 0 0 0 0,0 0 1 0 0,0 1-1 0 0,-9-12 0 0 0,6 9-96 0 0,0 1-1 0 0,-1 0 1 0 0,0 1-1 0 0,-1 0 1 0 0,0 1-1 0 0,-1 0 1 0 0,0 0 0 0 0,0 1-1 0 0,-1 1 1 0 0,0 0-1 0 0,-20-9 1 0 0,18 12-117 0 0,0 0 1 0 0,0 1-1 0 0,0 1 1 0 0,0 0-1 0 0,0 1 1 0 0,-1 1-1 0 0,1 0 1 0 0,0 1-1 0 0,0 0 1 0 0,-1 2-1 0 0,1-1 1 0 0,-24 9-1 0 0,21-6-61 0 0,1 1 0 0 0,-1 1 1 0 0,1 1-1 0 0,1 0 0 0 0,-1 1 0 0 0,1 0 0 0 0,1 2 1 0 0,0-1-1 0 0,-24 26 0 0 0,35-33-103 0 0,0 1 0 0 0,0 0 0 0 0,1 0-1 0 0,-1 0 1 0 0,1 0 0 0 0,0 1 0 0 0,0-1 0 0 0,1 0 0 0 0,-1 1 0 0 0,1 0-1 0 0,0-1 1 0 0,0 1 0 0 0,1 0 0 0 0,-1-1 0 0 0,1 1 0 0 0,1 7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4:10.3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334 1 6009 0 0,'-4'-1'93'0'0,"1"1"0"0"0,-1 0 0 0 0,0 0 0 0 0,1 0 0 0 0,-1 1 0 0 0,0-1 0 0 0,1 1 0 0 0,-1 0 0 0 0,1 0 0 0 0,-1 0 0 0 0,1 0 0 0 0,-6 4 0 0 0,-42 24-197 0 0,40-22 169 0 0,-10 6-72 0 0,1 1 0 0 0,1 0 1 0 0,0 2-1 0 0,1 0 0 0 0,1 1 0 0 0,0 1 1 0 0,-24 34-1 0 0,34-42 3 0 0,1 0 0 0 0,1 0 0 0 0,0 0 0 0 0,0 1 0 0 0,1-1 0 0 0,0 1 0 0 0,1 0 0 0 0,0 1 0 0 0,1-1 0 0 0,0 0 0 0 0,1 1 0 0 0,0-1 0 0 0,1 1 0 0 0,0 0 0 0 0,1-1 0 0 0,0 1 0 0 0,1-1 0 0 0,4 15 1 0 0,-3-15-35 0 0,1-1 1 0 0,0 1 0 0 0,1-1 0 0 0,0 0 0 0 0,9 14 0 0 0,10 3-3131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4:11.2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1 256 6961 0 0,'0'-4'73'0'0,"0"1"0"0"0,1 0 0 0 0,0-1 0 0 0,0 1 0 0 0,0 0 0 0 0,0 0 0 0 0,0 0 0 0 0,0 0 0 0 0,1 0 0 0 0,0 0 0 0 0,-1 0 0 0 0,1 0 0 0 0,0 1-1 0 0,4-5 1 0 0,41-35-465 0 0,-14 15 176 0 0,-18 11 155 0 0,38-34 95 0 0,-48 46-29 0 0,-1 0 0 0 0,1 1-1 0 0,0 0 1 0 0,1 0 0 0 0,-1 0-1 0 0,0 0 1 0 0,1 1 0 0 0,-1 0-1 0 0,10-2 1 0 0,-14 4-15 0 0,0 0 0 0 0,1 0-1 0 0,-1 0 1 0 0,1 0 0 0 0,-1 0 0 0 0,1 0 0 0 0,-1 0-1 0 0,0 1 1 0 0,1-1 0 0 0,-1 0 0 0 0,0 1 0 0 0,1-1 0 0 0,-1 1-1 0 0,0 0 1 0 0,1-1 0 0 0,-1 1 0 0 0,0 0 0 0 0,0 0-1 0 0,2 2 1 0 0,0 0-7 0 0,0 0 0 0 0,0 0-1 0 0,-1 1 1 0 0,0-1 0 0 0,1 1-1 0 0,2 6 1 0 0,1 6-11 0 0,-1-1-1 0 0,6 25 1 0 0,-11-39 27 0 0,6 34 29 0 0,-1 0 0 0 0,-2 0 0 0 0,-3 54 0 0 0,0-49 186 0 0,1-45-111 0 0,1 1 1 0 0,-1 0 0 0 0,1-1 0 0 0,0 1 0 0 0,0 0 0 0 0,5-7-1 0 0,0 0-45 0 0,71-134 63 0 0,-70 130-118 0 0,1 2 1 0 0,1-1-1 0 0,0 1 0 0 0,22-22 0 0 0,-25 28 2 0 0,0 1 0 0 0,0 0 0 0 0,1 0 0 0 0,-1 0 0 0 0,1 1 0 0 0,0 0 0 0 0,1 1 0 0 0,-1 0 0 0 0,18-6-1 0 0,-23 10-19 0 0,-1-1 0 0 0,0 1 0 0 0,0 0 0 0 0,1 0 0 0 0,-1 0 0 0 0,0 0 0 0 0,1 0 0 0 0,-1 0 0 0 0,0 1-1 0 0,0-1 1 0 0,1 1 0 0 0,-1-1 0 0 0,0 1 0 0 0,0 0 0 0 0,0 0 0 0 0,0 0 0 0 0,0 0 0 0 0,4 3-1 0 0,-3-1 3 0 0,0 0 0 0 0,1 0 0 0 0,-1 1 0 0 0,0-1 0 0 0,-1 1 0 0 0,1 0 0 0 0,-1 0 0 0 0,4 8-1 0 0,1 6 11 0 0,0 1 0 0 0,-2 0 0 0 0,5 28-1 0 0,-9-38 2 0 0,2 23 53 0 0,-3-26-15 0 0,0 0-1 0 0,0 0 1 0 0,1 0-1 0 0,0-1 1 0 0,0 1-1 0 0,0 0 1 0 0,3 6-1 0 0,-3-11-20 0 0,-1-1-1 0 0,1 0 1 0 0,0 0 0 0 0,-1 0-1 0 0,1 0 1 0 0,0 0-1 0 0,-1 0 1 0 0,1 0 0 0 0,-1 0-1 0 0,1 0 1 0 0,0 0-1 0 0,-1 0 1 0 0,1 0 0 0 0,-1-1-1 0 0,1 1 1 0 0,0 0-1 0 0,-1 0 1 0 0,1-1 0 0 0,-1 1-1 0 0,1 0 1 0 0,-1-1-1 0 0,1 1 1 0 0,-1 0 0 0 0,1-1-1 0 0,-1 1 1 0 0,0-1 0 0 0,1 1-1 0 0,-1-1 1 0 0,1 1-1 0 0,-1-1 1 0 0,0 1 0 0 0,1-2-1 0 0,16-17 76 0 0,-3-1-84 0 0,82-104 87 0 0,-82 108-81 0 0,1 0-1 0 0,1 1 1 0 0,1 0-1 0 0,0 2 1 0 0,20-13-1 0 0,-33 23-35 0 0,0 1-1 0 0,0 0 1 0 0,0 0-1 0 0,0 0 1 0 0,0 0 0 0 0,1 1-1 0 0,-1-1 1 0 0,0 1-1 0 0,1 1 1 0 0,5-2-1 0 0,-9 2 15 0 0,1 1 0 0 0,0-1-1 0 0,0 0 1 0 0,0 1 0 0 0,0-1-1 0 0,0 1 1 0 0,-1 0 0 0 0,1-1-1 0 0,0 1 1 0 0,-1 0 0 0 0,1 0-1 0 0,0 0 1 0 0,-1 0 0 0 0,1 0-1 0 0,-1 1 1 0 0,0-1-1 0 0,1 0 1 0 0,-1 1 0 0 0,0-1-1 0 0,0 1 1 0 0,0-1 0 0 0,0 1-1 0 0,0 0 1 0 0,0-1 0 0 0,0 1-1 0 0,0 2 1 0 0,8 22-10 0 0,-1 0-1 0 0,-2 0 1 0 0,0 1-1 0 0,-2 0 1 0 0,1 35 0 0 0,2 9 42 0 0,-5-56 1 0 0,-2-9-21 0 0,0-1 1 0 0,1 0-1 0 0,0 1 0 0 0,0-1 0 0 0,1 0 1 0 0,1 6-1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5T14:43:57.56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5033 2497 0 0,'-5'-11'1594'0'0,"6"10"-1547"0"0,8-16 199 0 0,1-7-185 0 0,-9-29 1149 0 0,2 1-1 0 0,20-98 1 0 0,-5 60-862 0 0,14-179 0 0 0,-27 181-221 0 0,4 0 0 0 0,5 1 1 0 0,3 0-1 0 0,42-128 0 0 0,-15 75-88 0 0,24-71 102 0 0,-44 149-143 0 0,1 1 0 0 0,4 2 0 0 0,36-58 0 0 0,1-1-30 0 0,-6 9 105 0 0,25-33-12 0 0,70-105 94 0 0,30 24-70 0 0,-85 109-74 0 0,206-224-72 0 0,-187 217 82 0 0,137-131 154 0 0,-43 75-132 0 0,-149 125-38 0 0,579-414 101 0 0,-396 315-20 0 0,-39 41-44 0 0,311-117 0 0 0,-320 171 26 0 0,-90 29-52 0 0,579-138 52 0 0,-479 139-119 0 0,251 1 0 0 0,-429 24 63 0 0,230-2 102 0 0,129 15-42 0 0,44 20-13 0 0,-240-10-7 0 0,230 57 0 0 0,-377-68-41 0 0,478 115 115 0 0,-11 37-139 0 0,-10 33 197 0 0,-357-130-75 0 0,253 154 1 0 0,-122-27 21 0 0,-132-87-108 0 0,-54-35 39 0 0,87 86-1 0 0,-73-60-96 0 0,-62-55 43 0 0,64 82 0 0 0,-23-23 87 0 0,7 7-13 0 0,129 203 0 0 0,-91-87 22 0 0,-38-60-40 0 0,73 134 12 0 0,-110-174 82 0 0,51 171-1 0 0,-58-154-76 0 0,3 37 74 0 0,2 4 2 0 0,-19-80-86 0 0,34 87 114 0 0,-38-112-85 0 0,34 132-1 0 0,-58-186-93 0 0,31 140 147 0 0,-24-111-68 0 0,10 70 1 0 0,-11-63-66 0 0,-8-44 12 0 0,0-1-1 0 0,-1 1 1 0 0,1 26-1 0 0,-6 25 147 0 0,3-62-557 0 0,-1 19 1310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61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27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93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8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2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9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1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7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280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0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12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68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6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1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01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24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60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FEA5-3A12-44B4-A63E-5DDB88E924E9}" type="datetimeFigureOut">
              <a:rPr lang="ko-KR" altLang="en-US" smtClean="0"/>
              <a:t>2023-10-05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EA47A-CE61-42B2-9DB5-D3AF374B3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49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13.xml"/><Relationship Id="rId3" Type="http://schemas.openxmlformats.org/officeDocument/2006/relationships/image" Target="../media/image17.png"/><Relationship Id="rId7" Type="http://schemas.openxmlformats.org/officeDocument/2006/relationships/customXml" Target="../ink/ink10.xml"/><Relationship Id="rId12" Type="http://schemas.openxmlformats.org/officeDocument/2006/relationships/image" Target="../media/image35.png"/><Relationship Id="rId2" Type="http://schemas.openxmlformats.org/officeDocument/2006/relationships/image" Target="../media/image1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customXml" Target="../ink/ink11.xml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19.xml"/><Relationship Id="rId3" Type="http://schemas.openxmlformats.org/officeDocument/2006/relationships/image" Target="../media/image17.png"/><Relationship Id="rId7" Type="http://schemas.openxmlformats.org/officeDocument/2006/relationships/customXml" Target="../ink/ink16.xml"/><Relationship Id="rId12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customXml" Target="../ink/ink17.xml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LQyTEegL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8.xml"/><Relationship Id="rId3" Type="http://schemas.openxmlformats.org/officeDocument/2006/relationships/image" Target="../media/image17.png"/><Relationship Id="rId7" Type="http://schemas.openxmlformats.org/officeDocument/2006/relationships/customXml" Target="../ink/ink5.xml"/><Relationship Id="rId12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6.xml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5E18DBA-A51C-5FCD-18EF-0C11BB486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679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D37F0D1-BF18-0716-21E4-17F164C07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375" y="190950"/>
            <a:ext cx="2146144" cy="12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1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CB59DEA-6FF5-3670-6495-00745A98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63"/>
          <a:stretch/>
        </p:blipFill>
        <p:spPr>
          <a:xfrm>
            <a:off x="277955" y="316708"/>
            <a:ext cx="7492633" cy="9770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A4E09FE-34F0-71B1-D34C-EE45725E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69" y="1293780"/>
            <a:ext cx="3079343" cy="63257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FAD1CE4-4D7E-8EE3-101E-30B3C41A0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23" y="2270852"/>
            <a:ext cx="4435224" cy="3962743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0F7491C-64C4-F336-64E8-EF5A6D7843C7}"/>
              </a:ext>
            </a:extLst>
          </p:cNvPr>
          <p:cNvCxnSpPr/>
          <p:nvPr/>
        </p:nvCxnSpPr>
        <p:spPr>
          <a:xfrm>
            <a:off x="3030894" y="4105469"/>
            <a:ext cx="61302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DA4F6068-FC49-2037-1E72-8AE1D8B99260}"/>
              </a:ext>
            </a:extLst>
          </p:cNvPr>
          <p:cNvSpPr/>
          <p:nvPr/>
        </p:nvSpPr>
        <p:spPr>
          <a:xfrm>
            <a:off x="3645123" y="4156456"/>
            <a:ext cx="4659122" cy="2128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99FD203B-1CE2-C071-5438-2A2E901AA8CA}"/>
                  </a:ext>
                </a:extLst>
              </p14:cNvPr>
              <p14:cNvContentPartPr/>
              <p14:nvPr/>
            </p14:nvContentPartPr>
            <p14:xfrm>
              <a:off x="3874474" y="2198241"/>
              <a:ext cx="4165560" cy="1811880"/>
            </p14:xfrm>
          </p:contentPart>
        </mc:Choice>
        <mc:Fallback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99FD203B-1CE2-C071-5438-2A2E901AA8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1479" y="2135241"/>
                <a:ext cx="4291189" cy="19375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4F598D-87E0-E313-7B55-0A76733FE604}"/>
              </a:ext>
            </a:extLst>
          </p:cNvPr>
          <p:cNvSpPr/>
          <p:nvPr/>
        </p:nvSpPr>
        <p:spPr>
          <a:xfrm>
            <a:off x="9638522" y="6111551"/>
            <a:ext cx="1698172" cy="5691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80cm</a:t>
            </a:r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7E6A5EE-8CFF-1FD6-A370-372ADA89AEF1}"/>
              </a:ext>
            </a:extLst>
          </p:cNvPr>
          <p:cNvGrpSpPr/>
          <p:nvPr/>
        </p:nvGrpSpPr>
        <p:grpSpPr>
          <a:xfrm>
            <a:off x="8059834" y="2622321"/>
            <a:ext cx="1163880" cy="421560"/>
            <a:chOff x="8059834" y="2622321"/>
            <a:chExt cx="116388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3431D3D3-A96C-F978-124C-B15F6030DE1B}"/>
                    </a:ext>
                  </a:extLst>
                </p14:cNvPr>
                <p14:cNvContentPartPr/>
                <p14:nvPr/>
              </p14:nvContentPartPr>
              <p14:xfrm>
                <a:off x="8059834" y="2659041"/>
                <a:ext cx="336600" cy="358920"/>
              </p14:xfrm>
            </p:contentPart>
          </mc:Choice>
          <mc:Fallback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3431D3D3-A96C-F978-124C-B15F6030DE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97194" y="2596401"/>
                  <a:ext cx="4622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9037C95D-D8FE-F331-AE5F-28F9768EC235}"/>
                    </a:ext>
                  </a:extLst>
                </p14:cNvPr>
                <p14:cNvContentPartPr/>
                <p14:nvPr/>
              </p14:nvContentPartPr>
              <p14:xfrm>
                <a:off x="8205634" y="2699361"/>
                <a:ext cx="17640" cy="344520"/>
              </p14:xfrm>
            </p:contentPart>
          </mc:Choice>
          <mc:Fallback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9037C95D-D8FE-F331-AE5F-28F9768EC23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42634" y="2636721"/>
                  <a:ext cx="1432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B337EE33-9771-9704-A314-C93B78A28D99}"/>
                    </a:ext>
                  </a:extLst>
                </p14:cNvPr>
                <p14:cNvContentPartPr/>
                <p14:nvPr/>
              </p14:nvContentPartPr>
              <p14:xfrm>
                <a:off x="8399674" y="2622321"/>
                <a:ext cx="181440" cy="342360"/>
              </p14:xfrm>
            </p:contentPart>
          </mc:Choice>
          <mc:Fallback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B337EE33-9771-9704-A314-C93B78A28D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37034" y="2559681"/>
                  <a:ext cx="3070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DFA12EC7-C06F-37DD-EA56-3C3B7FDE7853}"/>
                    </a:ext>
                  </a:extLst>
                </p14:cNvPr>
                <p14:cNvContentPartPr/>
                <p14:nvPr/>
              </p14:nvContentPartPr>
              <p14:xfrm>
                <a:off x="8695594" y="2778201"/>
                <a:ext cx="80280" cy="234720"/>
              </p14:xfrm>
            </p:contentPart>
          </mc:Choice>
          <mc:Fallback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DFA12EC7-C06F-37DD-EA56-3C3B7FDE78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32594" y="2715201"/>
                  <a:ext cx="2059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AAF5B413-AEF5-2F4E-E105-FAB330BE31E1}"/>
                    </a:ext>
                  </a:extLst>
                </p14:cNvPr>
                <p14:cNvContentPartPr/>
                <p14:nvPr/>
              </p14:nvContentPartPr>
              <p14:xfrm>
                <a:off x="8848234" y="2852361"/>
                <a:ext cx="375480" cy="171720"/>
              </p14:xfrm>
            </p:contentPart>
          </mc:Choice>
          <mc:Fallback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AAF5B413-AEF5-2F4E-E105-FAB330BE31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85594" y="2789361"/>
                  <a:ext cx="501120" cy="29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07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4F8F475-7381-3C6C-6913-7F515B14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1060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624E51E-FE24-D146-1910-1CF43C83B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29" y="1504177"/>
            <a:ext cx="6771347" cy="492461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BFF6E9F-D5E5-C147-D046-2A4817BEB4DA}"/>
              </a:ext>
            </a:extLst>
          </p:cNvPr>
          <p:cNvSpPr/>
          <p:nvPr/>
        </p:nvSpPr>
        <p:spPr>
          <a:xfrm>
            <a:off x="7959012" y="5654351"/>
            <a:ext cx="1343608" cy="5691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80cm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8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CB59DEA-6FF5-3670-6495-00745A98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63"/>
          <a:stretch/>
        </p:blipFill>
        <p:spPr>
          <a:xfrm>
            <a:off x="277955" y="316708"/>
            <a:ext cx="7492633" cy="9770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A4E09FE-34F0-71B1-D34C-EE45725E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69" y="1293780"/>
            <a:ext cx="3079343" cy="632578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4F598D-87E0-E313-7B55-0A76733FE604}"/>
              </a:ext>
            </a:extLst>
          </p:cNvPr>
          <p:cNvSpPr/>
          <p:nvPr/>
        </p:nvSpPr>
        <p:spPr>
          <a:xfrm>
            <a:off x="9638522" y="6111551"/>
            <a:ext cx="1698172" cy="5691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80cm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B10A4FA-B9A8-FD8F-1C12-CFD458AC3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102" y="1821875"/>
            <a:ext cx="5430024" cy="4625577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7900B13D-C4D3-552F-97D1-02C690E41615}"/>
              </a:ext>
            </a:extLst>
          </p:cNvPr>
          <p:cNvGrpSpPr/>
          <p:nvPr/>
        </p:nvGrpSpPr>
        <p:grpSpPr>
          <a:xfrm>
            <a:off x="8289514" y="2381841"/>
            <a:ext cx="1899360" cy="1561680"/>
            <a:chOff x="8289514" y="2381841"/>
            <a:chExt cx="1899360" cy="156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F14ADFEC-21CE-C242-4D6F-AFC9CC258492}"/>
                    </a:ext>
                  </a:extLst>
                </p14:cNvPr>
                <p14:cNvContentPartPr/>
                <p14:nvPr/>
              </p14:nvContentPartPr>
              <p14:xfrm>
                <a:off x="8289514" y="2381841"/>
                <a:ext cx="663840" cy="1561680"/>
              </p14:xfrm>
            </p:contentPart>
          </mc:Choice>
          <mc:Fallback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F14ADFEC-21CE-C242-4D6F-AFC9CC2584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26514" y="2318841"/>
                  <a:ext cx="789480" cy="16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5B121AFB-9432-877B-8C63-DE6FF212D95B}"/>
                    </a:ext>
                  </a:extLst>
                </p14:cNvPr>
                <p14:cNvContentPartPr/>
                <p14:nvPr/>
              </p14:nvContentPartPr>
              <p14:xfrm>
                <a:off x="9170434" y="2799441"/>
                <a:ext cx="49680" cy="231840"/>
              </p14:xfrm>
            </p:contentPart>
          </mc:Choice>
          <mc:Fallback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5B121AFB-9432-877B-8C63-DE6FF212D95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07434" y="2736441"/>
                  <a:ext cx="175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C4A2376D-5F34-ACEF-664B-8BC86240EA0A}"/>
                    </a:ext>
                  </a:extLst>
                </p14:cNvPr>
                <p14:cNvContentPartPr/>
                <p14:nvPr/>
              </p14:nvContentPartPr>
              <p14:xfrm>
                <a:off x="9361594" y="2696481"/>
                <a:ext cx="163800" cy="262080"/>
              </p14:xfrm>
            </p:contentPart>
          </mc:Choice>
          <mc:Fallback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C4A2376D-5F34-ACEF-664B-8BC86240EA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98594" y="2633481"/>
                  <a:ext cx="289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B052712A-E1FE-A2AE-8897-0457E67B644A}"/>
                    </a:ext>
                  </a:extLst>
                </p14:cNvPr>
                <p14:cNvContentPartPr/>
                <p14:nvPr/>
              </p14:nvContentPartPr>
              <p14:xfrm>
                <a:off x="9668314" y="2699001"/>
                <a:ext cx="106560" cy="181080"/>
              </p14:xfrm>
            </p:contentPart>
          </mc:Choice>
          <mc:Fallback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B052712A-E1FE-A2AE-8897-0457E67B64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05674" y="2636001"/>
                  <a:ext cx="232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EE34970A-1EFD-7BE8-1DB5-1BF68BFABBFD}"/>
                    </a:ext>
                  </a:extLst>
                </p14:cNvPr>
                <p14:cNvContentPartPr/>
                <p14:nvPr/>
              </p14:nvContentPartPr>
              <p14:xfrm>
                <a:off x="9844354" y="2719881"/>
                <a:ext cx="344520" cy="163440"/>
              </p14:xfrm>
            </p:contentPart>
          </mc:Choice>
          <mc:Fallback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EE34970A-1EFD-7BE8-1DB5-1BF68BFABB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81714" y="2656881"/>
                  <a:ext cx="470160" cy="28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7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30D4DD8-407A-9CFD-858B-189E85FBE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93" y="2481527"/>
            <a:ext cx="4762911" cy="30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D4F16-7B46-4B30-EE91-438A9B368D93}"/>
              </a:ext>
            </a:extLst>
          </p:cNvPr>
          <p:cNvSpPr txBox="1"/>
          <p:nvPr/>
        </p:nvSpPr>
        <p:spPr>
          <a:xfrm>
            <a:off x="5312636" y="2514599"/>
            <a:ext cx="3658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accent2"/>
                </a:solidFill>
              </a:rPr>
              <a:t>소수</a:t>
            </a:r>
            <a:r>
              <a:rPr lang="ko-KR" altLang="en-US" sz="3600" dirty="0"/>
              <a:t>란</a:t>
            </a:r>
            <a:r>
              <a:rPr lang="en-US" altLang="ko-KR" sz="3600" dirty="0"/>
              <a:t>? </a:t>
            </a:r>
          </a:p>
          <a:p>
            <a:r>
              <a:rPr lang="ko-KR" altLang="en-US" sz="2800" dirty="0"/>
              <a:t>약수가 </a:t>
            </a:r>
            <a:r>
              <a:rPr lang="en-US" altLang="ko-KR" sz="2800" dirty="0"/>
              <a:t>2</a:t>
            </a:r>
            <a:r>
              <a:rPr lang="ko-KR" altLang="en-US" sz="2800" dirty="0"/>
              <a:t>개인 수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FCAB312-76CE-FD60-DB1D-631D7D4E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15" y="2215938"/>
            <a:ext cx="2594221" cy="3684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0E3E95-6871-AF3A-DAC9-C847F736531B}"/>
              </a:ext>
            </a:extLst>
          </p:cNvPr>
          <p:cNvSpPr txBox="1"/>
          <p:nvPr/>
        </p:nvSpPr>
        <p:spPr>
          <a:xfrm>
            <a:off x="5312636" y="4058054"/>
            <a:ext cx="5791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solidFill>
                  <a:schemeClr val="accent2"/>
                </a:solidFill>
              </a:rPr>
              <a:t>약수</a:t>
            </a:r>
            <a:r>
              <a:rPr lang="ko-KR" altLang="en-US" sz="3600" dirty="0" err="1"/>
              <a:t>란</a:t>
            </a:r>
            <a:r>
              <a:rPr lang="en-US" altLang="ko-KR" sz="3600" dirty="0"/>
              <a:t>? </a:t>
            </a:r>
          </a:p>
          <a:p>
            <a:r>
              <a:rPr lang="ko-KR" altLang="en-US" sz="2800" dirty="0"/>
              <a:t>자연수를 </a:t>
            </a:r>
            <a:r>
              <a:rPr lang="ko-KR" altLang="en-US" sz="2800" dirty="0" err="1"/>
              <a:t>나누어떨어지게</a:t>
            </a:r>
            <a:r>
              <a:rPr lang="ko-KR" altLang="en-US" sz="2800" dirty="0"/>
              <a:t> 하는 수</a:t>
            </a:r>
          </a:p>
        </p:txBody>
      </p:sp>
    </p:spTree>
    <p:extLst>
      <p:ext uri="{BB962C8B-B14F-4D97-AF65-F5344CB8AC3E}">
        <p14:creationId xmlns:p14="http://schemas.microsoft.com/office/powerpoint/2010/main" val="29526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47FF852-3198-E41D-8831-78B978571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202"/>
          <a:stretch/>
        </p:blipFill>
        <p:spPr>
          <a:xfrm>
            <a:off x="277955" y="322524"/>
            <a:ext cx="9187468" cy="90316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A478F55-5834-4C08-24FA-A99AB8D6B28A}"/>
              </a:ext>
            </a:extLst>
          </p:cNvPr>
          <p:cNvSpPr/>
          <p:nvPr/>
        </p:nvSpPr>
        <p:spPr>
          <a:xfrm>
            <a:off x="1884784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FFB3457-BF7C-45F4-0DAE-62FFFD8638A3}"/>
              </a:ext>
            </a:extLst>
          </p:cNvPr>
          <p:cNvSpPr/>
          <p:nvPr/>
        </p:nvSpPr>
        <p:spPr>
          <a:xfrm>
            <a:off x="3033226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BD803E9-1FEA-E98A-6332-1D2D208609C1}"/>
              </a:ext>
            </a:extLst>
          </p:cNvPr>
          <p:cNvSpPr/>
          <p:nvPr/>
        </p:nvSpPr>
        <p:spPr>
          <a:xfrm>
            <a:off x="3518418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FEAC667-A0B4-EFA2-8E47-CA44ABFC24E1}"/>
              </a:ext>
            </a:extLst>
          </p:cNvPr>
          <p:cNvSpPr/>
          <p:nvPr/>
        </p:nvSpPr>
        <p:spPr>
          <a:xfrm>
            <a:off x="4759722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CB2FF51-256A-D51E-3B33-BAF2F1A09066}"/>
              </a:ext>
            </a:extLst>
          </p:cNvPr>
          <p:cNvSpPr/>
          <p:nvPr/>
        </p:nvSpPr>
        <p:spPr>
          <a:xfrm>
            <a:off x="5244914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A78062C-FD6B-FB4C-9432-E4D98FFC8536}"/>
              </a:ext>
            </a:extLst>
          </p:cNvPr>
          <p:cNvSpPr/>
          <p:nvPr/>
        </p:nvSpPr>
        <p:spPr>
          <a:xfrm>
            <a:off x="5730106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A4D44F1-D1B6-415C-BA66-11995CCFFBE2}"/>
              </a:ext>
            </a:extLst>
          </p:cNvPr>
          <p:cNvSpPr/>
          <p:nvPr/>
        </p:nvSpPr>
        <p:spPr>
          <a:xfrm>
            <a:off x="6917871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E4C708E-184A-93A1-7D5F-AC2AD49368F1}"/>
              </a:ext>
            </a:extLst>
          </p:cNvPr>
          <p:cNvSpPr/>
          <p:nvPr/>
        </p:nvSpPr>
        <p:spPr>
          <a:xfrm>
            <a:off x="7403063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639C053-5812-1140-4D7A-79A90126DE65}"/>
              </a:ext>
            </a:extLst>
          </p:cNvPr>
          <p:cNvSpPr/>
          <p:nvPr/>
        </p:nvSpPr>
        <p:spPr>
          <a:xfrm>
            <a:off x="6917871" y="3033915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53EC843-A337-827D-2B64-4DDEB51DDDF8}"/>
              </a:ext>
            </a:extLst>
          </p:cNvPr>
          <p:cNvSpPr/>
          <p:nvPr/>
        </p:nvSpPr>
        <p:spPr>
          <a:xfrm>
            <a:off x="7403063" y="3033915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9BFCF27-C9C8-528E-1171-E24717FD9490}"/>
              </a:ext>
            </a:extLst>
          </p:cNvPr>
          <p:cNvSpPr/>
          <p:nvPr/>
        </p:nvSpPr>
        <p:spPr>
          <a:xfrm>
            <a:off x="8401771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983D2B6-95EE-11BE-C126-A9CE31A272F0}"/>
              </a:ext>
            </a:extLst>
          </p:cNvPr>
          <p:cNvSpPr/>
          <p:nvPr/>
        </p:nvSpPr>
        <p:spPr>
          <a:xfrm>
            <a:off x="8886963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1B03502-66DD-4E3F-FA88-998C027C8207}"/>
              </a:ext>
            </a:extLst>
          </p:cNvPr>
          <p:cNvSpPr/>
          <p:nvPr/>
        </p:nvSpPr>
        <p:spPr>
          <a:xfrm>
            <a:off x="9355494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C90D640-0D1B-1C1A-DA81-C20A96E0BC05}"/>
              </a:ext>
            </a:extLst>
          </p:cNvPr>
          <p:cNvSpPr/>
          <p:nvPr/>
        </p:nvSpPr>
        <p:spPr>
          <a:xfrm>
            <a:off x="9840686" y="2539392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E3241CB-446A-3C66-FC71-1596C8903484}"/>
              </a:ext>
            </a:extLst>
          </p:cNvPr>
          <p:cNvSpPr/>
          <p:nvPr/>
        </p:nvSpPr>
        <p:spPr>
          <a:xfrm>
            <a:off x="1926437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A9CE50F-1073-7F29-01F4-50EED0C250C0}"/>
              </a:ext>
            </a:extLst>
          </p:cNvPr>
          <p:cNvSpPr/>
          <p:nvPr/>
        </p:nvSpPr>
        <p:spPr>
          <a:xfrm>
            <a:off x="2411629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47932E1-EFA8-234F-BE70-890452811D1A}"/>
              </a:ext>
            </a:extLst>
          </p:cNvPr>
          <p:cNvSpPr/>
          <p:nvPr/>
        </p:nvSpPr>
        <p:spPr>
          <a:xfrm>
            <a:off x="2896821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5F597A-42BD-72F6-BCFA-C6F29C1A7840}"/>
              </a:ext>
            </a:extLst>
          </p:cNvPr>
          <p:cNvSpPr/>
          <p:nvPr/>
        </p:nvSpPr>
        <p:spPr>
          <a:xfrm>
            <a:off x="3382013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7F9DCFA-150D-BE87-FDF0-00B714283F58}"/>
              </a:ext>
            </a:extLst>
          </p:cNvPr>
          <p:cNvSpPr/>
          <p:nvPr/>
        </p:nvSpPr>
        <p:spPr>
          <a:xfrm>
            <a:off x="3867205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5E6533B-D164-F416-9EAE-278EDEB8C631}"/>
              </a:ext>
            </a:extLst>
          </p:cNvPr>
          <p:cNvSpPr/>
          <p:nvPr/>
        </p:nvSpPr>
        <p:spPr>
          <a:xfrm>
            <a:off x="6946195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F58210E-E278-D705-F286-B8FFCD3B0C9A}"/>
              </a:ext>
            </a:extLst>
          </p:cNvPr>
          <p:cNvSpPr/>
          <p:nvPr/>
        </p:nvSpPr>
        <p:spPr>
          <a:xfrm>
            <a:off x="7431387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276CFC0-14F2-6BFB-E930-A68DEB1FADC8}"/>
              </a:ext>
            </a:extLst>
          </p:cNvPr>
          <p:cNvSpPr/>
          <p:nvPr/>
        </p:nvSpPr>
        <p:spPr>
          <a:xfrm>
            <a:off x="7916579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BCAC54D-4757-B212-ABB5-442A4990432D}"/>
              </a:ext>
            </a:extLst>
          </p:cNvPr>
          <p:cNvSpPr/>
          <p:nvPr/>
        </p:nvSpPr>
        <p:spPr>
          <a:xfrm>
            <a:off x="8401771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1AF2312-EAD0-E52F-BD58-A10B12CB76C9}"/>
              </a:ext>
            </a:extLst>
          </p:cNvPr>
          <p:cNvSpPr/>
          <p:nvPr/>
        </p:nvSpPr>
        <p:spPr>
          <a:xfrm>
            <a:off x="8886963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A99C013-BB75-F69D-4FBC-5DF90AE55C94}"/>
              </a:ext>
            </a:extLst>
          </p:cNvPr>
          <p:cNvSpPr/>
          <p:nvPr/>
        </p:nvSpPr>
        <p:spPr>
          <a:xfrm>
            <a:off x="9372155" y="4685258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D908E06-C9A8-05DE-4562-F5FA879940D1}"/>
              </a:ext>
            </a:extLst>
          </p:cNvPr>
          <p:cNvSpPr/>
          <p:nvPr/>
        </p:nvSpPr>
        <p:spPr>
          <a:xfrm>
            <a:off x="6975297" y="5537629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92C87D1-B401-4F01-281E-8FC165F710FA}"/>
              </a:ext>
            </a:extLst>
          </p:cNvPr>
          <p:cNvSpPr/>
          <p:nvPr/>
        </p:nvSpPr>
        <p:spPr>
          <a:xfrm>
            <a:off x="7460489" y="5537629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20E89CB-3E9B-02E0-8AF4-50B43884D426}"/>
              </a:ext>
            </a:extLst>
          </p:cNvPr>
          <p:cNvSpPr/>
          <p:nvPr/>
        </p:nvSpPr>
        <p:spPr>
          <a:xfrm>
            <a:off x="7945681" y="5537629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B2F48E0-73FC-C6C0-DDCB-DC16336B3252}"/>
              </a:ext>
            </a:extLst>
          </p:cNvPr>
          <p:cNvSpPr/>
          <p:nvPr/>
        </p:nvSpPr>
        <p:spPr>
          <a:xfrm>
            <a:off x="6975297" y="6040953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64EBDEE3-D14E-3174-0BE4-A683C2926960}"/>
              </a:ext>
            </a:extLst>
          </p:cNvPr>
          <p:cNvSpPr/>
          <p:nvPr/>
        </p:nvSpPr>
        <p:spPr>
          <a:xfrm>
            <a:off x="7460489" y="6040953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AD21107-65B9-3C2C-7FF4-929586FBF355}"/>
              </a:ext>
            </a:extLst>
          </p:cNvPr>
          <p:cNvSpPr/>
          <p:nvPr/>
        </p:nvSpPr>
        <p:spPr>
          <a:xfrm>
            <a:off x="7945681" y="6040953"/>
            <a:ext cx="485192" cy="49452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4AD5D7-B459-D908-1940-8CE96429BD56}"/>
                  </a:ext>
                </a:extLst>
              </p:cNvPr>
              <p:cNvSpPr txBox="1"/>
              <p:nvPr/>
            </p:nvSpPr>
            <p:spPr>
              <a:xfrm>
                <a:off x="1740999" y="3317283"/>
                <a:ext cx="856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4AD5D7-B459-D908-1940-8CE96429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99" y="3317283"/>
                <a:ext cx="8560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7979F27-342B-0707-EE35-50960D4894CF}"/>
                  </a:ext>
                </a:extLst>
              </p:cNvPr>
              <p:cNvSpPr txBox="1"/>
              <p:nvPr/>
            </p:nvSpPr>
            <p:spPr>
              <a:xfrm>
                <a:off x="2936809" y="3319522"/>
                <a:ext cx="1308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7979F27-342B-0707-EE35-50960D48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09" y="3319522"/>
                <a:ext cx="13089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타원 43">
            <a:extLst>
              <a:ext uri="{FF2B5EF4-FFF2-40B4-BE49-F238E27FC236}">
                <a16:creationId xmlns:a16="http://schemas.microsoft.com/office/drawing/2014/main" id="{FB7EF6E1-1D83-62A5-9C07-3797117F4D70}"/>
              </a:ext>
            </a:extLst>
          </p:cNvPr>
          <p:cNvSpPr/>
          <p:nvPr/>
        </p:nvSpPr>
        <p:spPr>
          <a:xfrm>
            <a:off x="6606073" y="1847461"/>
            <a:ext cx="4226768" cy="2295331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E48D802B-98EA-2891-786E-09708E20E841}"/>
              </a:ext>
            </a:extLst>
          </p:cNvPr>
          <p:cNvSpPr/>
          <p:nvPr/>
        </p:nvSpPr>
        <p:spPr>
          <a:xfrm>
            <a:off x="6326155" y="4389963"/>
            <a:ext cx="4506686" cy="2468037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BEF9DA-01F9-1152-E715-F2801FDBDE07}"/>
                  </a:ext>
                </a:extLst>
              </p:cNvPr>
              <p:cNvSpPr txBox="1"/>
              <p:nvPr/>
            </p:nvSpPr>
            <p:spPr>
              <a:xfrm>
                <a:off x="4758228" y="3317283"/>
                <a:ext cx="1308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BEF9DA-01F9-1152-E715-F2801FDB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28" y="3317283"/>
                <a:ext cx="13089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9179B57-E7AA-CE25-CAFC-4CC962BFC10C}"/>
                  </a:ext>
                </a:extLst>
              </p:cNvPr>
              <p:cNvSpPr txBox="1"/>
              <p:nvPr/>
            </p:nvSpPr>
            <p:spPr>
              <a:xfrm>
                <a:off x="8475083" y="3169840"/>
                <a:ext cx="1308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9179B57-E7AA-CE25-CAFC-4CC962BFC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83" y="3169840"/>
                <a:ext cx="13089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113E40A-4815-61B6-CAB6-13B8DF47FD44}"/>
                  </a:ext>
                </a:extLst>
              </p:cNvPr>
              <p:cNvSpPr txBox="1"/>
              <p:nvPr/>
            </p:nvSpPr>
            <p:spPr>
              <a:xfrm>
                <a:off x="8458085" y="3600426"/>
                <a:ext cx="1308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113E40A-4815-61B6-CAB6-13B8DF47F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085" y="3600426"/>
                <a:ext cx="13089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3C01066-57FB-8D3B-C304-2AB1293CDF6C}"/>
                  </a:ext>
                </a:extLst>
              </p:cNvPr>
              <p:cNvSpPr txBox="1"/>
              <p:nvPr/>
            </p:nvSpPr>
            <p:spPr>
              <a:xfrm>
                <a:off x="8575720" y="5533214"/>
                <a:ext cx="1308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3C01066-57FB-8D3B-C304-2AB1293CD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720" y="5533214"/>
                <a:ext cx="13089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25E7BB3-F243-3D9C-3F6A-92CD398AE8D6}"/>
                  </a:ext>
                </a:extLst>
              </p:cNvPr>
              <p:cNvSpPr txBox="1"/>
              <p:nvPr/>
            </p:nvSpPr>
            <p:spPr>
              <a:xfrm>
                <a:off x="8607378" y="5834224"/>
                <a:ext cx="1308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25E7BB3-F243-3D9C-3F6A-92CD398AE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378" y="5834224"/>
                <a:ext cx="13089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742884F-5570-E1C7-9744-656FA3767911}"/>
                  </a:ext>
                </a:extLst>
              </p:cNvPr>
              <p:cNvSpPr txBox="1"/>
              <p:nvPr/>
            </p:nvSpPr>
            <p:spPr>
              <a:xfrm>
                <a:off x="2367861" y="5439315"/>
                <a:ext cx="1308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742884F-5570-E1C7-9744-656FA3767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861" y="5439315"/>
                <a:ext cx="130895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타원 63">
            <a:extLst>
              <a:ext uri="{FF2B5EF4-FFF2-40B4-BE49-F238E27FC236}">
                <a16:creationId xmlns:a16="http://schemas.microsoft.com/office/drawing/2014/main" id="{5F4BD4F0-B845-C265-24F7-2A528B8D955B}"/>
              </a:ext>
            </a:extLst>
          </p:cNvPr>
          <p:cNvSpPr/>
          <p:nvPr/>
        </p:nvSpPr>
        <p:spPr>
          <a:xfrm>
            <a:off x="1565987" y="2185014"/>
            <a:ext cx="1123561" cy="1575223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B624E92A-C7F4-4232-FBF4-58F60DF35B85}"/>
              </a:ext>
            </a:extLst>
          </p:cNvPr>
          <p:cNvSpPr/>
          <p:nvPr/>
        </p:nvSpPr>
        <p:spPr>
          <a:xfrm>
            <a:off x="2784411" y="2291141"/>
            <a:ext cx="1583042" cy="1575223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A4DBF9FF-8794-8221-E040-A711761188EF}"/>
              </a:ext>
            </a:extLst>
          </p:cNvPr>
          <p:cNvSpPr/>
          <p:nvPr/>
        </p:nvSpPr>
        <p:spPr>
          <a:xfrm>
            <a:off x="4516049" y="2261684"/>
            <a:ext cx="2003856" cy="1575223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8817327A-894E-7220-C144-FCE5C487D0F2}"/>
              </a:ext>
            </a:extLst>
          </p:cNvPr>
          <p:cNvSpPr/>
          <p:nvPr/>
        </p:nvSpPr>
        <p:spPr>
          <a:xfrm>
            <a:off x="1610721" y="4374117"/>
            <a:ext cx="3057392" cy="1575223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7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F0D3CF-24AD-7E0F-374B-F6A447CB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58" y="1680789"/>
            <a:ext cx="1055854" cy="598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7FCD70-E62A-3AE8-6BD7-3696E354F85E}"/>
              </a:ext>
            </a:extLst>
          </p:cNvPr>
          <p:cNvSpPr txBox="1"/>
          <p:nvPr/>
        </p:nvSpPr>
        <p:spPr>
          <a:xfrm>
            <a:off x="3304110" y="2646717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</a:t>
            </a:r>
            <a:endParaRPr lang="ko-KR" altLang="en-US" sz="4000" b="1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5C256C4C-005A-2EB3-E9DB-4C6A541FB150}"/>
              </a:ext>
            </a:extLst>
          </p:cNvPr>
          <p:cNvSpPr/>
          <p:nvPr/>
        </p:nvSpPr>
        <p:spPr>
          <a:xfrm>
            <a:off x="4208783" y="2880057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68FED-7E3C-1229-0C15-BC0D762AF7A9}"/>
              </a:ext>
            </a:extLst>
          </p:cNvPr>
          <p:cNvSpPr txBox="1"/>
          <p:nvPr/>
        </p:nvSpPr>
        <p:spPr>
          <a:xfrm>
            <a:off x="5411133" y="2648977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</a:t>
            </a:r>
            <a:endParaRPr lang="ko-KR" altLang="en-US" sz="4000" b="1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F1D67851-9854-DDDE-8E68-F42BC2E454AB}"/>
              </a:ext>
            </a:extLst>
          </p:cNvPr>
          <p:cNvSpPr/>
          <p:nvPr/>
        </p:nvSpPr>
        <p:spPr>
          <a:xfrm>
            <a:off x="6315806" y="2880057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12889-6CFD-09FF-1C4A-73A193031982}"/>
              </a:ext>
            </a:extLst>
          </p:cNvPr>
          <p:cNvSpPr txBox="1"/>
          <p:nvPr/>
        </p:nvSpPr>
        <p:spPr>
          <a:xfrm>
            <a:off x="7688624" y="2642300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F72F8-9A0A-458B-380C-0818DCF97F7C}"/>
              </a:ext>
            </a:extLst>
          </p:cNvPr>
          <p:cNvSpPr txBox="1"/>
          <p:nvPr/>
        </p:nvSpPr>
        <p:spPr>
          <a:xfrm>
            <a:off x="3304110" y="3489973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</a:t>
            </a:r>
            <a:endParaRPr lang="ko-KR" altLang="en-US" sz="4000" b="1" dirty="0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6C377204-6767-6301-4E47-77B723856AF8}"/>
              </a:ext>
            </a:extLst>
          </p:cNvPr>
          <p:cNvSpPr/>
          <p:nvPr/>
        </p:nvSpPr>
        <p:spPr>
          <a:xfrm>
            <a:off x="4208783" y="3723313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E7177-EDA6-920B-4998-903B586648E1}"/>
              </a:ext>
            </a:extLst>
          </p:cNvPr>
          <p:cNvSpPr txBox="1"/>
          <p:nvPr/>
        </p:nvSpPr>
        <p:spPr>
          <a:xfrm>
            <a:off x="5194054" y="3485556"/>
            <a:ext cx="957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1,2</a:t>
            </a:r>
            <a:endParaRPr lang="ko-KR" altLang="en-US" sz="4000" b="1" dirty="0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F8A2D599-1EAD-72DC-EDAF-A3BC12D43A4C}"/>
              </a:ext>
            </a:extLst>
          </p:cNvPr>
          <p:cNvSpPr/>
          <p:nvPr/>
        </p:nvSpPr>
        <p:spPr>
          <a:xfrm>
            <a:off x="6315806" y="3723313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2CE826-AC5E-3AE6-21EE-48848C1F8F17}"/>
              </a:ext>
            </a:extLst>
          </p:cNvPr>
          <p:cNvSpPr txBox="1"/>
          <p:nvPr/>
        </p:nvSpPr>
        <p:spPr>
          <a:xfrm>
            <a:off x="7688624" y="3485556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</a:rPr>
              <a:t>2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AE676-8FB4-D8A2-69E5-01F78FD78EB7}"/>
              </a:ext>
            </a:extLst>
          </p:cNvPr>
          <p:cNvSpPr txBox="1"/>
          <p:nvPr/>
        </p:nvSpPr>
        <p:spPr>
          <a:xfrm>
            <a:off x="3304110" y="4333229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3</a:t>
            </a:r>
            <a:endParaRPr lang="ko-KR" altLang="en-US" sz="4000" b="1" dirty="0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FD90E334-6114-606D-659B-ADAAF6B9D854}"/>
              </a:ext>
            </a:extLst>
          </p:cNvPr>
          <p:cNvSpPr/>
          <p:nvPr/>
        </p:nvSpPr>
        <p:spPr>
          <a:xfrm>
            <a:off x="4208783" y="4566569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81858E-67E1-86AF-B1FC-1927FC3F087A}"/>
              </a:ext>
            </a:extLst>
          </p:cNvPr>
          <p:cNvSpPr txBox="1"/>
          <p:nvPr/>
        </p:nvSpPr>
        <p:spPr>
          <a:xfrm>
            <a:off x="5222781" y="4328812"/>
            <a:ext cx="1053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1,3</a:t>
            </a:r>
            <a:endParaRPr lang="ko-KR" altLang="en-US" sz="4000" b="1" dirty="0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24409215-365B-4C81-4DE6-0826425F23DC}"/>
              </a:ext>
            </a:extLst>
          </p:cNvPr>
          <p:cNvSpPr/>
          <p:nvPr/>
        </p:nvSpPr>
        <p:spPr>
          <a:xfrm>
            <a:off x="6315806" y="4566569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36805-5AAE-C872-3BA7-AC22FAAD6C42}"/>
              </a:ext>
            </a:extLst>
          </p:cNvPr>
          <p:cNvSpPr txBox="1"/>
          <p:nvPr/>
        </p:nvSpPr>
        <p:spPr>
          <a:xfrm>
            <a:off x="7688624" y="4328812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</a:rPr>
              <a:t>2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0B8979-2CF5-C6AB-5AD2-C5BAB26B5790}"/>
              </a:ext>
            </a:extLst>
          </p:cNvPr>
          <p:cNvSpPr txBox="1"/>
          <p:nvPr/>
        </p:nvSpPr>
        <p:spPr>
          <a:xfrm>
            <a:off x="3318638" y="5176485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4</a:t>
            </a:r>
            <a:endParaRPr lang="ko-KR" altLang="en-US" sz="4000" b="1" dirty="0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C207C086-E01C-6EC4-4CB2-F97F64DFBCAC}"/>
              </a:ext>
            </a:extLst>
          </p:cNvPr>
          <p:cNvSpPr/>
          <p:nvPr/>
        </p:nvSpPr>
        <p:spPr>
          <a:xfrm>
            <a:off x="4223311" y="5409825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3200ED-86D2-4CEA-ABE4-797843AB5AA9}"/>
              </a:ext>
            </a:extLst>
          </p:cNvPr>
          <p:cNvSpPr txBox="1"/>
          <p:nvPr/>
        </p:nvSpPr>
        <p:spPr>
          <a:xfrm>
            <a:off x="4965382" y="5167377"/>
            <a:ext cx="156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1,2,4</a:t>
            </a:r>
            <a:endParaRPr lang="ko-KR" altLang="en-US" sz="4000" b="1" dirty="0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5E84A4A2-7C07-6AD7-4504-707C7D067A3E}"/>
              </a:ext>
            </a:extLst>
          </p:cNvPr>
          <p:cNvSpPr/>
          <p:nvPr/>
        </p:nvSpPr>
        <p:spPr>
          <a:xfrm>
            <a:off x="6330334" y="5409825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08A253-92BC-176B-5D45-85A3D548894A}"/>
              </a:ext>
            </a:extLst>
          </p:cNvPr>
          <p:cNvSpPr txBox="1"/>
          <p:nvPr/>
        </p:nvSpPr>
        <p:spPr>
          <a:xfrm>
            <a:off x="7703152" y="5172068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312201-6C7F-3A80-C53E-18685C9C219A}"/>
              </a:ext>
            </a:extLst>
          </p:cNvPr>
          <p:cNvSpPr txBox="1"/>
          <p:nvPr/>
        </p:nvSpPr>
        <p:spPr>
          <a:xfrm>
            <a:off x="3365291" y="5902313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5</a:t>
            </a:r>
            <a:endParaRPr lang="ko-KR" altLang="en-US" sz="4000" b="1" dirty="0"/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10430CF5-36C1-3732-D3D4-46E35667488A}"/>
              </a:ext>
            </a:extLst>
          </p:cNvPr>
          <p:cNvSpPr/>
          <p:nvPr/>
        </p:nvSpPr>
        <p:spPr>
          <a:xfrm>
            <a:off x="4269964" y="6135653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3B9FDE-409D-0641-9A1F-04DD20AC91E4}"/>
              </a:ext>
            </a:extLst>
          </p:cNvPr>
          <p:cNvSpPr txBox="1"/>
          <p:nvPr/>
        </p:nvSpPr>
        <p:spPr>
          <a:xfrm>
            <a:off x="5206210" y="5906935"/>
            <a:ext cx="95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1,5</a:t>
            </a:r>
            <a:endParaRPr lang="ko-KR" altLang="en-US" sz="4000" b="1" dirty="0"/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E1F1447B-7A71-3C6B-45C1-C1858DF2CAA7}"/>
              </a:ext>
            </a:extLst>
          </p:cNvPr>
          <p:cNvSpPr/>
          <p:nvPr/>
        </p:nvSpPr>
        <p:spPr>
          <a:xfrm>
            <a:off x="6376987" y="6135653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81DEB6-1333-3DE6-56EC-CBF4809F4C94}"/>
              </a:ext>
            </a:extLst>
          </p:cNvPr>
          <p:cNvSpPr txBox="1"/>
          <p:nvPr/>
        </p:nvSpPr>
        <p:spPr>
          <a:xfrm>
            <a:off x="7749805" y="5897896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</a:rPr>
              <a:t>2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32" name="말풍선: 타원형 31">
            <a:extLst>
              <a:ext uri="{FF2B5EF4-FFF2-40B4-BE49-F238E27FC236}">
                <a16:creationId xmlns:a16="http://schemas.microsoft.com/office/drawing/2014/main" id="{4EC5F2A8-3936-51BF-677D-C97EDE12158D}"/>
              </a:ext>
            </a:extLst>
          </p:cNvPr>
          <p:cNvSpPr/>
          <p:nvPr/>
        </p:nvSpPr>
        <p:spPr>
          <a:xfrm>
            <a:off x="1767455" y="3429000"/>
            <a:ext cx="1096828" cy="839756"/>
          </a:xfrm>
          <a:prstGeom prst="wedgeEllipseCallout">
            <a:avLst>
              <a:gd name="adj1" fmla="val 84653"/>
              <a:gd name="adj2" fmla="val 47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소수</a:t>
            </a:r>
          </a:p>
        </p:txBody>
      </p:sp>
      <p:sp>
        <p:nvSpPr>
          <p:cNvPr id="35" name="말풍선: 타원형 34">
            <a:extLst>
              <a:ext uri="{FF2B5EF4-FFF2-40B4-BE49-F238E27FC236}">
                <a16:creationId xmlns:a16="http://schemas.microsoft.com/office/drawing/2014/main" id="{BC12AAC5-C2CF-9A3E-B3CE-426465553DBA}"/>
              </a:ext>
            </a:extLst>
          </p:cNvPr>
          <p:cNvSpPr/>
          <p:nvPr/>
        </p:nvSpPr>
        <p:spPr>
          <a:xfrm>
            <a:off x="1787212" y="4308368"/>
            <a:ext cx="1096828" cy="839756"/>
          </a:xfrm>
          <a:prstGeom prst="wedgeEllipseCallout">
            <a:avLst>
              <a:gd name="adj1" fmla="val 84653"/>
              <a:gd name="adj2" fmla="val 47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소수</a:t>
            </a:r>
          </a:p>
        </p:txBody>
      </p:sp>
      <p:sp>
        <p:nvSpPr>
          <p:cNvPr id="36" name="말풍선: 타원형 35">
            <a:extLst>
              <a:ext uri="{FF2B5EF4-FFF2-40B4-BE49-F238E27FC236}">
                <a16:creationId xmlns:a16="http://schemas.microsoft.com/office/drawing/2014/main" id="{D3D70BD4-DF9B-E111-5D17-85EA90A14474}"/>
              </a:ext>
            </a:extLst>
          </p:cNvPr>
          <p:cNvSpPr/>
          <p:nvPr/>
        </p:nvSpPr>
        <p:spPr>
          <a:xfrm>
            <a:off x="1799462" y="5766026"/>
            <a:ext cx="1096828" cy="839756"/>
          </a:xfrm>
          <a:prstGeom prst="wedgeEllipseCallout">
            <a:avLst>
              <a:gd name="adj1" fmla="val 84653"/>
              <a:gd name="adj2" fmla="val 47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소수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8A53E12E-AD58-76F3-12F0-380713B0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692" y="1430361"/>
            <a:ext cx="1614075" cy="10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F0D3CF-24AD-7E0F-374B-F6A447CB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74" y="1578153"/>
            <a:ext cx="1055854" cy="598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7FCD70-E62A-3AE8-6BD7-3696E354F85E}"/>
              </a:ext>
            </a:extLst>
          </p:cNvPr>
          <p:cNvSpPr txBox="1"/>
          <p:nvPr/>
        </p:nvSpPr>
        <p:spPr>
          <a:xfrm>
            <a:off x="3248126" y="2544081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6</a:t>
            </a:r>
            <a:endParaRPr lang="ko-KR" altLang="en-US" sz="4000" b="1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5C256C4C-005A-2EB3-E9DB-4C6A541FB150}"/>
              </a:ext>
            </a:extLst>
          </p:cNvPr>
          <p:cNvSpPr/>
          <p:nvPr/>
        </p:nvSpPr>
        <p:spPr>
          <a:xfrm>
            <a:off x="4152799" y="2777421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68FED-7E3C-1229-0C15-BC0D762AF7A9}"/>
              </a:ext>
            </a:extLst>
          </p:cNvPr>
          <p:cNvSpPr txBox="1"/>
          <p:nvPr/>
        </p:nvSpPr>
        <p:spPr>
          <a:xfrm>
            <a:off x="4732480" y="2544081"/>
            <a:ext cx="154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1,2,3,6</a:t>
            </a:r>
            <a:endParaRPr lang="ko-KR" altLang="en-US" sz="3200" b="1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F1D67851-9854-DDDE-8E68-F42BC2E454AB}"/>
              </a:ext>
            </a:extLst>
          </p:cNvPr>
          <p:cNvSpPr/>
          <p:nvPr/>
        </p:nvSpPr>
        <p:spPr>
          <a:xfrm>
            <a:off x="6259822" y="2777421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12889-6CFD-09FF-1C4A-73A193031982}"/>
              </a:ext>
            </a:extLst>
          </p:cNvPr>
          <p:cNvSpPr txBox="1"/>
          <p:nvPr/>
        </p:nvSpPr>
        <p:spPr>
          <a:xfrm>
            <a:off x="7632640" y="2539664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F72F8-9A0A-458B-380C-0818DCF97F7C}"/>
              </a:ext>
            </a:extLst>
          </p:cNvPr>
          <p:cNvSpPr txBox="1"/>
          <p:nvPr/>
        </p:nvSpPr>
        <p:spPr>
          <a:xfrm>
            <a:off x="3248126" y="3387337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7</a:t>
            </a:r>
            <a:endParaRPr lang="ko-KR" altLang="en-US" sz="4000" b="1" dirty="0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6C377204-6767-6301-4E47-77B723856AF8}"/>
              </a:ext>
            </a:extLst>
          </p:cNvPr>
          <p:cNvSpPr/>
          <p:nvPr/>
        </p:nvSpPr>
        <p:spPr>
          <a:xfrm>
            <a:off x="4152799" y="3620677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E7177-EDA6-920B-4998-903B586648E1}"/>
              </a:ext>
            </a:extLst>
          </p:cNvPr>
          <p:cNvSpPr txBox="1"/>
          <p:nvPr/>
        </p:nvSpPr>
        <p:spPr>
          <a:xfrm>
            <a:off x="5138070" y="3382920"/>
            <a:ext cx="95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1,7</a:t>
            </a:r>
            <a:endParaRPr lang="ko-KR" altLang="en-US" sz="2800" b="1" dirty="0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F8A2D599-1EAD-72DC-EDAF-A3BC12D43A4C}"/>
              </a:ext>
            </a:extLst>
          </p:cNvPr>
          <p:cNvSpPr/>
          <p:nvPr/>
        </p:nvSpPr>
        <p:spPr>
          <a:xfrm>
            <a:off x="6259822" y="3620677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2CE826-AC5E-3AE6-21EE-48848C1F8F17}"/>
              </a:ext>
            </a:extLst>
          </p:cNvPr>
          <p:cNvSpPr txBox="1"/>
          <p:nvPr/>
        </p:nvSpPr>
        <p:spPr>
          <a:xfrm>
            <a:off x="7632640" y="3382920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</a:rPr>
              <a:t>2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AE676-8FB4-D8A2-69E5-01F78FD78EB7}"/>
              </a:ext>
            </a:extLst>
          </p:cNvPr>
          <p:cNvSpPr txBox="1"/>
          <p:nvPr/>
        </p:nvSpPr>
        <p:spPr>
          <a:xfrm>
            <a:off x="3248126" y="4230593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8</a:t>
            </a:r>
            <a:endParaRPr lang="ko-KR" altLang="en-US" sz="4000" b="1" dirty="0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FD90E334-6114-606D-659B-ADAAF6B9D854}"/>
              </a:ext>
            </a:extLst>
          </p:cNvPr>
          <p:cNvSpPr/>
          <p:nvPr/>
        </p:nvSpPr>
        <p:spPr>
          <a:xfrm>
            <a:off x="4152799" y="4463933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81858E-67E1-86AF-B1FC-1927FC3F087A}"/>
              </a:ext>
            </a:extLst>
          </p:cNvPr>
          <p:cNvSpPr txBox="1"/>
          <p:nvPr/>
        </p:nvSpPr>
        <p:spPr>
          <a:xfrm>
            <a:off x="4743611" y="4225261"/>
            <a:ext cx="146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1,2,4,8</a:t>
            </a:r>
            <a:endParaRPr lang="ko-KR" altLang="en-US" sz="3200" b="1" dirty="0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24409215-365B-4C81-4DE6-0826425F23DC}"/>
              </a:ext>
            </a:extLst>
          </p:cNvPr>
          <p:cNvSpPr/>
          <p:nvPr/>
        </p:nvSpPr>
        <p:spPr>
          <a:xfrm>
            <a:off x="6259822" y="4463933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36805-5AAE-C872-3BA7-AC22FAAD6C42}"/>
              </a:ext>
            </a:extLst>
          </p:cNvPr>
          <p:cNvSpPr txBox="1"/>
          <p:nvPr/>
        </p:nvSpPr>
        <p:spPr>
          <a:xfrm>
            <a:off x="7632640" y="4226176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0B8979-2CF5-C6AB-5AD2-C5BAB26B5790}"/>
              </a:ext>
            </a:extLst>
          </p:cNvPr>
          <p:cNvSpPr txBox="1"/>
          <p:nvPr/>
        </p:nvSpPr>
        <p:spPr>
          <a:xfrm>
            <a:off x="3262654" y="5073849"/>
            <a:ext cx="6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9</a:t>
            </a:r>
            <a:endParaRPr lang="ko-KR" altLang="en-US" sz="4000" b="1" dirty="0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C207C086-E01C-6EC4-4CB2-F97F64DFBCAC}"/>
              </a:ext>
            </a:extLst>
          </p:cNvPr>
          <p:cNvSpPr/>
          <p:nvPr/>
        </p:nvSpPr>
        <p:spPr>
          <a:xfrm>
            <a:off x="4167327" y="5307189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3200ED-86D2-4CEA-ABE4-797843AB5AA9}"/>
              </a:ext>
            </a:extLst>
          </p:cNvPr>
          <p:cNvSpPr txBox="1"/>
          <p:nvPr/>
        </p:nvSpPr>
        <p:spPr>
          <a:xfrm>
            <a:off x="4909398" y="5064741"/>
            <a:ext cx="156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1,3,9</a:t>
            </a:r>
            <a:endParaRPr lang="ko-KR" altLang="en-US" sz="2800" b="1" dirty="0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5E84A4A2-7C07-6AD7-4504-707C7D067A3E}"/>
              </a:ext>
            </a:extLst>
          </p:cNvPr>
          <p:cNvSpPr/>
          <p:nvPr/>
        </p:nvSpPr>
        <p:spPr>
          <a:xfrm>
            <a:off x="6274350" y="5307189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08A253-92BC-176B-5D45-85A3D548894A}"/>
              </a:ext>
            </a:extLst>
          </p:cNvPr>
          <p:cNvSpPr txBox="1"/>
          <p:nvPr/>
        </p:nvSpPr>
        <p:spPr>
          <a:xfrm>
            <a:off x="7647168" y="5069432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312201-6C7F-3A80-C53E-18685C9C219A}"/>
              </a:ext>
            </a:extLst>
          </p:cNvPr>
          <p:cNvSpPr txBox="1"/>
          <p:nvPr/>
        </p:nvSpPr>
        <p:spPr>
          <a:xfrm>
            <a:off x="3309307" y="5799677"/>
            <a:ext cx="858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10</a:t>
            </a:r>
            <a:endParaRPr lang="ko-KR" altLang="en-US" sz="4000" b="1" dirty="0"/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10430CF5-36C1-3732-D3D4-46E35667488A}"/>
              </a:ext>
            </a:extLst>
          </p:cNvPr>
          <p:cNvSpPr/>
          <p:nvPr/>
        </p:nvSpPr>
        <p:spPr>
          <a:xfrm>
            <a:off x="4213980" y="6033017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3B9FDE-409D-0641-9A1F-04DD20AC91E4}"/>
              </a:ext>
            </a:extLst>
          </p:cNvPr>
          <p:cNvSpPr txBox="1"/>
          <p:nvPr/>
        </p:nvSpPr>
        <p:spPr>
          <a:xfrm>
            <a:off x="4791409" y="5887593"/>
            <a:ext cx="176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1,2,5,10</a:t>
            </a:r>
            <a:endParaRPr lang="ko-KR" altLang="en-US" sz="2800" b="1" dirty="0"/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E1F1447B-7A71-3C6B-45C1-C1858DF2CAA7}"/>
              </a:ext>
            </a:extLst>
          </p:cNvPr>
          <p:cNvSpPr/>
          <p:nvPr/>
        </p:nvSpPr>
        <p:spPr>
          <a:xfrm>
            <a:off x="6321003" y="6033017"/>
            <a:ext cx="638610" cy="24120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81DEB6-1333-3DE6-56EC-CBF4809F4C94}"/>
              </a:ext>
            </a:extLst>
          </p:cNvPr>
          <p:cNvSpPr txBox="1"/>
          <p:nvPr/>
        </p:nvSpPr>
        <p:spPr>
          <a:xfrm>
            <a:off x="7693821" y="5795260"/>
            <a:ext cx="15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</a:rPr>
              <a:t>개</a:t>
            </a:r>
          </a:p>
        </p:txBody>
      </p:sp>
      <p:sp>
        <p:nvSpPr>
          <p:cNvPr id="2" name="말풍선: 타원형 1">
            <a:extLst>
              <a:ext uri="{FF2B5EF4-FFF2-40B4-BE49-F238E27FC236}">
                <a16:creationId xmlns:a16="http://schemas.microsoft.com/office/drawing/2014/main" id="{34C8F776-0A6D-6FAF-D8AF-A814F2F587A5}"/>
              </a:ext>
            </a:extLst>
          </p:cNvPr>
          <p:cNvSpPr/>
          <p:nvPr/>
        </p:nvSpPr>
        <p:spPr>
          <a:xfrm>
            <a:off x="1711471" y="3316985"/>
            <a:ext cx="1096828" cy="839756"/>
          </a:xfrm>
          <a:prstGeom prst="wedgeEllipseCallout">
            <a:avLst>
              <a:gd name="adj1" fmla="val 89757"/>
              <a:gd name="adj2" fmla="val 47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소수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AF920E-751A-6202-3142-5DDCD2933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692" y="1430361"/>
            <a:ext cx="1614075" cy="10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A845ADA-802B-F3D0-1096-5758C5EE4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530" y="2008934"/>
            <a:ext cx="4723195" cy="33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2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CAB312-76CE-FD60-DB1D-631D7D4E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18" y="2413269"/>
            <a:ext cx="2594221" cy="368423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6FCE004-19FD-73D3-680D-2544C278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10" y="1106984"/>
            <a:ext cx="7151804" cy="553024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3D94693-98F1-BAA1-2840-F061DA8605FA}"/>
              </a:ext>
            </a:extLst>
          </p:cNvPr>
          <p:cNvSpPr/>
          <p:nvPr/>
        </p:nvSpPr>
        <p:spPr>
          <a:xfrm>
            <a:off x="7865706" y="1987420"/>
            <a:ext cx="2771192" cy="290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23FFD90-6844-452C-0713-32C69CF6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9"/>
          <a:stretch/>
        </p:blipFill>
        <p:spPr>
          <a:xfrm>
            <a:off x="7865706" y="1802307"/>
            <a:ext cx="2682451" cy="30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953333-936F-2FC7-085E-121C95F7D1D0}"/>
              </a:ext>
            </a:extLst>
          </p:cNvPr>
          <p:cNvSpPr txBox="1"/>
          <p:nvPr/>
        </p:nvSpPr>
        <p:spPr>
          <a:xfrm>
            <a:off x="1838133" y="2565819"/>
            <a:ext cx="4170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에라토스테네스</a:t>
            </a:r>
            <a:endParaRPr lang="en-US" altLang="ko-KR" sz="4000" b="1" dirty="0"/>
          </a:p>
          <a:p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기원전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273?~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기원전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192?)</a:t>
            </a:r>
          </a:p>
          <a:p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고대 그리스 </a:t>
            </a:r>
            <a:endParaRPr lang="en-US" altLang="ko-K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수학자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</a:rPr>
              <a:t>&amp;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천문학자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C38159A-EECB-D806-11CE-757E832A4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9"/>
          <a:stretch/>
        </p:blipFill>
        <p:spPr>
          <a:xfrm>
            <a:off x="6471157" y="1233847"/>
            <a:ext cx="4028228" cy="56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4F8F475-7381-3C6C-6913-7F515B14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1060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C4D802A-4577-50EA-FE21-EA7D690A1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269" y="2006349"/>
            <a:ext cx="7689462" cy="3139583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9D3C89E4-B996-E547-B493-2541B1EBF0B7}"/>
              </a:ext>
            </a:extLst>
          </p:cNvPr>
          <p:cNvSpPr/>
          <p:nvPr/>
        </p:nvSpPr>
        <p:spPr>
          <a:xfrm>
            <a:off x="5187820" y="4124131"/>
            <a:ext cx="1222311" cy="1021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1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B0073A-D8A4-FCBA-069A-EED589B1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49" y="2673481"/>
            <a:ext cx="4564687" cy="25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BFDB2CC-16C0-FDD3-1BB3-4B28D0796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480"/>
          <a:stretch/>
        </p:blipFill>
        <p:spPr>
          <a:xfrm>
            <a:off x="277955" y="325722"/>
            <a:ext cx="10473836" cy="96805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A2FCB41-8260-9FEC-F81F-CEDA604EC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6"/>
          <a:stretch/>
        </p:blipFill>
        <p:spPr>
          <a:xfrm>
            <a:off x="4343205" y="1262980"/>
            <a:ext cx="6834947" cy="556422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863F7C5-0128-CD4D-FA8D-B83938D65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43" y="3429000"/>
            <a:ext cx="2950353" cy="7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1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BFDB2CC-16C0-FDD3-1BB3-4B28D0796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480"/>
          <a:stretch/>
        </p:blipFill>
        <p:spPr>
          <a:xfrm>
            <a:off x="277955" y="325722"/>
            <a:ext cx="10473836" cy="96805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CC0F09C-BD7E-20D2-5C81-8A444BE1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397" y="1360939"/>
            <a:ext cx="6585568" cy="21444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05C3563-B183-9031-582A-FED7CEF8E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397" y="3433186"/>
            <a:ext cx="6585569" cy="309909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E3FC2E5-B9BA-FFB1-5F34-2DBD63552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519" y="3505350"/>
            <a:ext cx="1623201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6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BFDB2CC-16C0-FDD3-1BB3-4B28D0796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480"/>
          <a:stretch/>
        </p:blipFill>
        <p:spPr>
          <a:xfrm>
            <a:off x="277955" y="325722"/>
            <a:ext cx="10473836" cy="96805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4843580-C65A-5350-7E79-22339164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448" y="1452108"/>
            <a:ext cx="6462953" cy="527943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01C6329-6A81-B27D-38C5-A27182771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519" y="3505350"/>
            <a:ext cx="1623201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80CCBBD-081D-675C-627F-7C7F25616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707" y="1739283"/>
            <a:ext cx="3377178" cy="4796162"/>
          </a:xfrm>
          <a:prstGeom prst="rect">
            <a:avLst/>
          </a:prstGeom>
        </p:spPr>
      </p:pic>
      <p:sp>
        <p:nvSpPr>
          <p:cNvPr id="3" name="말풍선: 타원형 2">
            <a:extLst>
              <a:ext uri="{FF2B5EF4-FFF2-40B4-BE49-F238E27FC236}">
                <a16:creationId xmlns:a16="http://schemas.microsoft.com/office/drawing/2014/main" id="{956E5C03-3DE0-FCF9-4F6D-0BEDC91C5415}"/>
              </a:ext>
            </a:extLst>
          </p:cNvPr>
          <p:cNvSpPr/>
          <p:nvPr/>
        </p:nvSpPr>
        <p:spPr>
          <a:xfrm>
            <a:off x="1634247" y="1739283"/>
            <a:ext cx="1692613" cy="1451389"/>
          </a:xfrm>
          <a:prstGeom prst="wedgeEllipseCallout">
            <a:avLst>
              <a:gd name="adj1" fmla="val 73983"/>
              <a:gd name="adj2" fmla="val 232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내 이름은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90E2F-3C65-5B47-7D7A-CA40CAFE0185}"/>
              </a:ext>
            </a:extLst>
          </p:cNvPr>
          <p:cNvSpPr txBox="1"/>
          <p:nvPr/>
        </p:nvSpPr>
        <p:spPr>
          <a:xfrm>
            <a:off x="6542614" y="2604729"/>
            <a:ext cx="4170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에라토스테네스</a:t>
            </a:r>
            <a:endParaRPr lang="en-US" altLang="ko-KR" sz="4000" b="1" dirty="0"/>
          </a:p>
          <a:p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기원전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273?~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기원전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192?)</a:t>
            </a:r>
          </a:p>
          <a:p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고대 그리스 </a:t>
            </a:r>
            <a:endParaRPr lang="en-US" altLang="ko-K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수학자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</a:rPr>
              <a:t>&amp;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천문학자</a:t>
            </a:r>
          </a:p>
        </p:txBody>
      </p:sp>
    </p:spTree>
    <p:extLst>
      <p:ext uri="{BB962C8B-B14F-4D97-AF65-F5344CB8AC3E}">
        <p14:creationId xmlns:p14="http://schemas.microsoft.com/office/powerpoint/2010/main" val="9201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06B64-36D6-54DC-2FA9-8D1299CC3179}"/>
              </a:ext>
            </a:extLst>
          </p:cNvPr>
          <p:cNvSpPr txBox="1"/>
          <p:nvPr/>
        </p:nvSpPr>
        <p:spPr>
          <a:xfrm>
            <a:off x="3903306" y="4385170"/>
            <a:ext cx="438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+mj-lt"/>
              </a:rPr>
              <a:t>수고 많았습니다</a:t>
            </a:r>
            <a:r>
              <a:rPr lang="en-US" altLang="ko-KR" sz="4000" b="1" dirty="0">
                <a:latin typeface="+mj-lt"/>
              </a:rPr>
              <a:t>~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A48F9CB-34DC-775A-4EE9-18342A6D7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2720961"/>
            <a:ext cx="2336800" cy="11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E240D62-30AD-7B0F-B903-827BF3D0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65" y="2039205"/>
            <a:ext cx="3566469" cy="8535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B006B18-78CA-76BB-0005-2FE9666A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468" y="3355490"/>
            <a:ext cx="4667083" cy="2413012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F153A629-30EE-85E8-88C9-7A7E14D68677}"/>
              </a:ext>
            </a:extLst>
          </p:cNvPr>
          <p:cNvGrpSpPr/>
          <p:nvPr/>
        </p:nvGrpSpPr>
        <p:grpSpPr>
          <a:xfrm>
            <a:off x="3906942" y="4490410"/>
            <a:ext cx="4039920" cy="107640"/>
            <a:chOff x="3906942" y="4490410"/>
            <a:chExt cx="403992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6E2E004D-16EC-354B-C2F5-FC3B36D1E215}"/>
                    </a:ext>
                  </a:extLst>
                </p14:cNvPr>
                <p14:cNvContentPartPr/>
                <p14:nvPr/>
              </p14:nvContentPartPr>
              <p14:xfrm>
                <a:off x="3906942" y="4490410"/>
                <a:ext cx="2826720" cy="60840"/>
              </p14:xfrm>
            </p:contentPart>
          </mc:Choice>
          <mc:Fallback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6E2E004D-16EC-354B-C2F5-FC3B36D1E21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43942" y="4427770"/>
                  <a:ext cx="2952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C49CD2F4-C51C-79FD-AD0B-C5602AB257F2}"/>
                    </a:ext>
                  </a:extLst>
                </p14:cNvPr>
                <p14:cNvContentPartPr/>
                <p14:nvPr/>
              </p14:nvContentPartPr>
              <p14:xfrm>
                <a:off x="6740142" y="4507690"/>
                <a:ext cx="1206720" cy="90360"/>
              </p14:xfrm>
            </p:contentPart>
          </mc:Choice>
          <mc:Fallback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C49CD2F4-C51C-79FD-AD0B-C5602AB257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77142" y="4444690"/>
                  <a:ext cx="133236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5DB7B878-0EC9-C003-BD41-49DEFED88550}"/>
                  </a:ext>
                </a:extLst>
              </p14:cNvPr>
              <p14:cNvContentPartPr/>
              <p14:nvPr/>
            </p14:nvContentPartPr>
            <p14:xfrm>
              <a:off x="4396542" y="5066050"/>
              <a:ext cx="2990160" cy="54000"/>
            </p14:xfrm>
          </p:contentPart>
        </mc:Choice>
        <mc:Fallback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5DB7B878-0EC9-C003-BD41-49DEFED885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3542" y="5003050"/>
                <a:ext cx="311580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27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B58B26B-ED74-3B88-A7ED-0364E31E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849" y="3003819"/>
            <a:ext cx="3642676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BFC52AB-0AE0-994A-95FC-1A420640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630" y="751122"/>
            <a:ext cx="4236281" cy="585061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73E83F5-272E-3614-C8D8-4E4A1A73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92" y="1398231"/>
            <a:ext cx="5157208" cy="504786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660B4A-A587-A006-5682-94FFC4B2E3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502"/>
          <a:stretch/>
        </p:blipFill>
        <p:spPr>
          <a:xfrm>
            <a:off x="281875" y="278283"/>
            <a:ext cx="7492633" cy="10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CC5A4A7-7036-B141-71B6-4A1B41A7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12" y="792575"/>
            <a:ext cx="4303303" cy="5929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9D4FDCB-B107-2567-517E-87017B2F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58" y="1512401"/>
            <a:ext cx="5354313" cy="2538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2530A6-676A-C38F-C5B4-9E52ABD7857B}"/>
              </a:ext>
            </a:extLst>
          </p:cNvPr>
          <p:cNvSpPr txBox="1"/>
          <p:nvPr/>
        </p:nvSpPr>
        <p:spPr>
          <a:xfrm>
            <a:off x="6862305" y="4357598"/>
            <a:ext cx="41093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>
                <a:hlinkClick r:id="rId4"/>
              </a:rPr>
              <a:t>에라토스테네스의</a:t>
            </a:r>
            <a:r>
              <a:rPr lang="ko-KR" altLang="en-US" dirty="0">
                <a:hlinkClick r:id="rId4"/>
              </a:rPr>
              <a:t> 지구 둘레 계산하기</a:t>
            </a:r>
            <a:r>
              <a:rPr lang="en-US" altLang="ko-KR" dirty="0">
                <a:hlinkClick r:id="rId4"/>
              </a:rPr>
              <a:t>, </a:t>
            </a:r>
            <a:r>
              <a:rPr lang="ko-KR" altLang="en-US" dirty="0">
                <a:hlinkClick r:id="rId4"/>
              </a:rPr>
              <a:t>야</a:t>
            </a:r>
            <a:r>
              <a:rPr lang="en-US" altLang="ko-KR" dirty="0">
                <a:hlinkClick r:id="rId4"/>
              </a:rPr>
              <a:t>,</a:t>
            </a:r>
            <a:r>
              <a:rPr lang="ko-KR" altLang="en-US" dirty="0" err="1">
                <a:hlinkClick r:id="rId4"/>
              </a:rPr>
              <a:t>너두</a:t>
            </a:r>
            <a:r>
              <a:rPr lang="ko-KR" altLang="en-US" dirty="0">
                <a:hlinkClick r:id="rId4"/>
              </a:rPr>
              <a:t> 지구 둘레 구할 수 있어</a:t>
            </a:r>
            <a:r>
              <a:rPr lang="en-US" altLang="ko-KR" dirty="0">
                <a:hlinkClick r:id="rId4"/>
              </a:rPr>
              <a:t>! - </a:t>
            </a:r>
            <a:r>
              <a:rPr lang="ko-KR" altLang="en-US" dirty="0">
                <a:hlinkClick r:id="rId4"/>
              </a:rPr>
              <a:t>전시물 탐구 </a:t>
            </a:r>
            <a:r>
              <a:rPr lang="en-US" altLang="ko-KR" dirty="0">
                <a:hlinkClick r:id="rId4"/>
              </a:rPr>
              <a:t>[</a:t>
            </a:r>
            <a:r>
              <a:rPr lang="ko-KR" altLang="en-US" dirty="0">
                <a:hlinkClick r:id="rId4"/>
              </a:rPr>
              <a:t>슬기로운 과학관 생활</a:t>
            </a:r>
            <a:r>
              <a:rPr lang="en-US" altLang="ko-KR" dirty="0">
                <a:hlinkClick r:id="rId4"/>
              </a:rPr>
              <a:t>] – YouTube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4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CB59DEA-6FF5-3670-6495-00745A98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63"/>
          <a:stretch/>
        </p:blipFill>
        <p:spPr>
          <a:xfrm>
            <a:off x="277955" y="316708"/>
            <a:ext cx="7492633" cy="9770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A4E09FE-34F0-71B1-D34C-EE45725E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69" y="1293780"/>
            <a:ext cx="3079343" cy="63257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7602765-1376-2CEF-EE72-A039FA8AB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59" y="3190765"/>
            <a:ext cx="5710437" cy="215598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86D9093-7189-CD31-DEB6-5CFE10EE5C8B}"/>
              </a:ext>
            </a:extLst>
          </p:cNvPr>
          <p:cNvSpPr/>
          <p:nvPr/>
        </p:nvSpPr>
        <p:spPr>
          <a:xfrm>
            <a:off x="7651102" y="3517642"/>
            <a:ext cx="923731" cy="485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</a:rPr>
              <a:t>365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3212D73-1BE3-118E-54F9-B5C3D8B74E7C}"/>
              </a:ext>
            </a:extLst>
          </p:cNvPr>
          <p:cNvSpPr/>
          <p:nvPr/>
        </p:nvSpPr>
        <p:spPr>
          <a:xfrm>
            <a:off x="8112967" y="4268756"/>
            <a:ext cx="923731" cy="485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</a:rPr>
              <a:t>360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A5765FE-D1C8-4DDB-8FDA-6F2FDD078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723" y="740865"/>
            <a:ext cx="1172971" cy="1665816"/>
          </a:xfrm>
          <a:prstGeom prst="rect">
            <a:avLst/>
          </a:prstGeom>
        </p:spPr>
      </p:pic>
      <p:sp>
        <p:nvSpPr>
          <p:cNvPr id="19" name="해 18">
            <a:extLst>
              <a:ext uri="{FF2B5EF4-FFF2-40B4-BE49-F238E27FC236}">
                <a16:creationId xmlns:a16="http://schemas.microsoft.com/office/drawing/2014/main" id="{DDBA1ACF-987A-7EE3-55E9-ED92B38A4B8A}"/>
              </a:ext>
            </a:extLst>
          </p:cNvPr>
          <p:cNvSpPr/>
          <p:nvPr/>
        </p:nvSpPr>
        <p:spPr>
          <a:xfrm>
            <a:off x="2864396" y="3894651"/>
            <a:ext cx="699917" cy="748208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293523C-5F61-095B-7B63-DAE78E7DCBBE}"/>
              </a:ext>
            </a:extLst>
          </p:cNvPr>
          <p:cNvSpPr/>
          <p:nvPr/>
        </p:nvSpPr>
        <p:spPr>
          <a:xfrm>
            <a:off x="1580278" y="2650846"/>
            <a:ext cx="3323153" cy="323581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B34AB356-8FA6-BE06-821F-8FFF843A3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70" y="3386133"/>
            <a:ext cx="875521" cy="7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CB59DEA-6FF5-3670-6495-00745A98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63"/>
          <a:stretch/>
        </p:blipFill>
        <p:spPr>
          <a:xfrm>
            <a:off x="277955" y="316708"/>
            <a:ext cx="7492633" cy="9770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A4E09FE-34F0-71B1-D34C-EE45725E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69" y="1293780"/>
            <a:ext cx="3079343" cy="63257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201002E-82E0-5056-6921-7609315D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404" y="2518989"/>
            <a:ext cx="3592407" cy="3314732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74DF0EBE-01D8-682D-B648-88C51985E10C}"/>
              </a:ext>
            </a:extLst>
          </p:cNvPr>
          <p:cNvSpPr/>
          <p:nvPr/>
        </p:nvSpPr>
        <p:spPr>
          <a:xfrm>
            <a:off x="3498980" y="4170784"/>
            <a:ext cx="139959" cy="1492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BEDA0C6-8ED8-C098-55DA-AD51BC09E658}"/>
              </a:ext>
            </a:extLst>
          </p:cNvPr>
          <p:cNvSpPr/>
          <p:nvPr/>
        </p:nvSpPr>
        <p:spPr>
          <a:xfrm>
            <a:off x="3289040" y="3965509"/>
            <a:ext cx="559837" cy="55983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DE7B3267-15D6-65B6-CA90-FE7F673E9479}"/>
                  </a:ext>
                </a:extLst>
              </p:cNvPr>
              <p:cNvSpPr/>
              <p:nvPr/>
            </p:nvSpPr>
            <p:spPr>
              <a:xfrm>
                <a:off x="3896309" y="3928189"/>
                <a:ext cx="971162" cy="48519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1" dirty="0">
                    <a:solidFill>
                      <a:srgbClr val="FF0000"/>
                    </a:solidFill>
                  </a:rPr>
                  <a:t>360</a:t>
                </a:r>
                <a14:m>
                  <m:oMath xmlns:m="http://schemas.openxmlformats.org/officeDocument/2006/math">
                    <m:r>
                      <a:rPr lang="en-US" altLang="ko-K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ko-KR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DE7B3267-15D6-65B6-CA90-FE7F673E9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09" y="3928189"/>
                <a:ext cx="971162" cy="485190"/>
              </a:xfrm>
              <a:prstGeom prst="rect">
                <a:avLst/>
              </a:prstGeom>
              <a:blipFill>
                <a:blip r:embed="rId5"/>
                <a:stretch>
                  <a:fillRect l="-10559" t="-14634" b="-365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B7AE76F7-845E-6B99-362F-87FBA9A1F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224" y="2224251"/>
            <a:ext cx="4712005" cy="32089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967F5166-2168-C419-AB54-EA69136170F0}"/>
                  </a:ext>
                </a:extLst>
              </p:cNvPr>
              <p:cNvSpPr/>
              <p:nvPr/>
            </p:nvSpPr>
            <p:spPr>
              <a:xfrm>
                <a:off x="8157530" y="2943810"/>
                <a:ext cx="971162" cy="48519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1" dirty="0">
                    <a:solidFill>
                      <a:srgbClr val="FF0000"/>
                    </a:solidFill>
                  </a:rPr>
                  <a:t>180</a:t>
                </a:r>
                <a14:m>
                  <m:oMath xmlns:m="http://schemas.openxmlformats.org/officeDocument/2006/math">
                    <m:r>
                      <a:rPr lang="en-US" altLang="ko-K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ko-KR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967F5166-2168-C419-AB54-EA6913617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30" y="2943810"/>
                <a:ext cx="971162" cy="485190"/>
              </a:xfrm>
              <a:prstGeom prst="rect">
                <a:avLst/>
              </a:prstGeom>
              <a:blipFill>
                <a:blip r:embed="rId7"/>
                <a:stretch>
                  <a:fillRect l="-10559" t="-14634" b="-353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>
            <a:extLst>
              <a:ext uri="{FF2B5EF4-FFF2-40B4-BE49-F238E27FC236}">
                <a16:creationId xmlns:a16="http://schemas.microsoft.com/office/drawing/2014/main" id="{1F28ADBC-811C-E7BA-EAC2-B211BD6599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1464"/>
          <a:stretch/>
        </p:blipFill>
        <p:spPr>
          <a:xfrm>
            <a:off x="6772400" y="4503506"/>
            <a:ext cx="4132528" cy="2219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7C985847-723F-6223-D3E8-D8E426B2B5F2}"/>
                  </a:ext>
                </a:extLst>
              </p:cNvPr>
              <p:cNvSpPr/>
              <p:nvPr/>
            </p:nvSpPr>
            <p:spPr>
              <a:xfrm>
                <a:off x="9933766" y="5501885"/>
                <a:ext cx="971162" cy="48519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1" dirty="0">
                    <a:solidFill>
                      <a:srgbClr val="FF0000"/>
                    </a:solidFill>
                  </a:rPr>
                  <a:t>90</a:t>
                </a:r>
                <a14:m>
                  <m:oMath xmlns:m="http://schemas.openxmlformats.org/officeDocument/2006/math">
                    <m:r>
                      <a:rPr lang="en-US" altLang="ko-K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ko-KR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7C985847-723F-6223-D3E8-D8E426B2B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766" y="5501885"/>
                <a:ext cx="971162" cy="485190"/>
              </a:xfrm>
              <a:prstGeom prst="rect">
                <a:avLst/>
              </a:prstGeom>
              <a:blipFill>
                <a:blip r:embed="rId9"/>
                <a:stretch>
                  <a:fillRect l="-621" t="-16049" b="-370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그림 32">
            <a:extLst>
              <a:ext uri="{FF2B5EF4-FFF2-40B4-BE49-F238E27FC236}">
                <a16:creationId xmlns:a16="http://schemas.microsoft.com/office/drawing/2014/main" id="{E6679CED-1757-C0CB-DAC9-BDFF78F579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3723" y="740865"/>
            <a:ext cx="1172971" cy="16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CB59DEA-6FF5-3670-6495-00745A98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63"/>
          <a:stretch/>
        </p:blipFill>
        <p:spPr>
          <a:xfrm>
            <a:off x="277955" y="316708"/>
            <a:ext cx="7492633" cy="9770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A4E09FE-34F0-71B1-D34C-EE45725E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69" y="1293780"/>
            <a:ext cx="3079343" cy="63257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FAD1CE4-4D7E-8EE3-101E-30B3C41A0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23" y="2270852"/>
            <a:ext cx="4435224" cy="3962743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0F7491C-64C4-F336-64E8-EF5A6D7843C7}"/>
              </a:ext>
            </a:extLst>
          </p:cNvPr>
          <p:cNvCxnSpPr/>
          <p:nvPr/>
        </p:nvCxnSpPr>
        <p:spPr>
          <a:xfrm>
            <a:off x="3030894" y="4105469"/>
            <a:ext cx="61302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DA4F6068-FC49-2037-1E72-8AE1D8B99260}"/>
              </a:ext>
            </a:extLst>
          </p:cNvPr>
          <p:cNvSpPr/>
          <p:nvPr/>
        </p:nvSpPr>
        <p:spPr>
          <a:xfrm>
            <a:off x="3645123" y="4156456"/>
            <a:ext cx="4659122" cy="2128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99FD203B-1CE2-C071-5438-2A2E901AA8CA}"/>
                  </a:ext>
                </a:extLst>
              </p14:cNvPr>
              <p14:cNvContentPartPr/>
              <p14:nvPr/>
            </p14:nvContentPartPr>
            <p14:xfrm>
              <a:off x="3874474" y="2198241"/>
              <a:ext cx="4165560" cy="1811880"/>
            </p14:xfrm>
          </p:contentPart>
        </mc:Choice>
        <mc:Fallback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99FD203B-1CE2-C071-5438-2A2E901AA8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1474" y="2135601"/>
                <a:ext cx="4291200" cy="19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그룹 15">
            <a:extLst>
              <a:ext uri="{FF2B5EF4-FFF2-40B4-BE49-F238E27FC236}">
                <a16:creationId xmlns:a16="http://schemas.microsoft.com/office/drawing/2014/main" id="{7174E0DD-57BB-44DA-DEB1-E0867779CDC2}"/>
              </a:ext>
            </a:extLst>
          </p:cNvPr>
          <p:cNvGrpSpPr/>
          <p:nvPr/>
        </p:nvGrpSpPr>
        <p:grpSpPr>
          <a:xfrm>
            <a:off x="7954714" y="2406681"/>
            <a:ext cx="1179360" cy="366120"/>
            <a:chOff x="7954714" y="2406681"/>
            <a:chExt cx="117936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6F972AAC-AFD4-CDD8-348A-AB05145847F7}"/>
                    </a:ext>
                  </a:extLst>
                </p14:cNvPr>
                <p14:cNvContentPartPr/>
                <p14:nvPr/>
              </p14:nvContentPartPr>
              <p14:xfrm>
                <a:off x="7954714" y="2418921"/>
                <a:ext cx="253080" cy="353880"/>
              </p14:xfrm>
            </p:contentPart>
          </mc:Choice>
          <mc:Fallback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6F972AAC-AFD4-CDD8-348A-AB05145847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91714" y="2355921"/>
                  <a:ext cx="3787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CB99EF36-E29E-E31E-659D-B56E1E169265}"/>
                    </a:ext>
                  </a:extLst>
                </p14:cNvPr>
                <p14:cNvContentPartPr/>
                <p14:nvPr/>
              </p14:nvContentPartPr>
              <p14:xfrm>
                <a:off x="8271154" y="2406681"/>
                <a:ext cx="245520" cy="289800"/>
              </p14:xfrm>
            </p:contentPart>
          </mc:Choice>
          <mc:Fallback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CB99EF36-E29E-E31E-659D-B56E1E1692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08154" y="2344041"/>
                  <a:ext cx="3711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15AE4087-5484-6588-E83E-EBDDCC5966E9}"/>
                    </a:ext>
                  </a:extLst>
                </p14:cNvPr>
                <p14:cNvContentPartPr/>
                <p14:nvPr/>
              </p14:nvContentPartPr>
              <p14:xfrm>
                <a:off x="8573554" y="2543481"/>
                <a:ext cx="120600" cy="192600"/>
              </p14:xfrm>
            </p:contentPart>
          </mc:Choice>
          <mc:Fallback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15AE4087-5484-6588-E83E-EBDDCC5966E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10554" y="2480481"/>
                  <a:ext cx="246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734771B6-586C-A34C-F644-6998AECA35A7}"/>
                    </a:ext>
                  </a:extLst>
                </p14:cNvPr>
                <p14:cNvContentPartPr/>
                <p14:nvPr/>
              </p14:nvContentPartPr>
              <p14:xfrm>
                <a:off x="8735554" y="2585601"/>
                <a:ext cx="398520" cy="138960"/>
              </p14:xfrm>
            </p:contentPart>
          </mc:Choice>
          <mc:Fallback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734771B6-586C-A34C-F644-6998AECA35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72914" y="2522601"/>
                  <a:ext cx="524160" cy="264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4F598D-87E0-E313-7B55-0A76733FE604}"/>
              </a:ext>
            </a:extLst>
          </p:cNvPr>
          <p:cNvSpPr/>
          <p:nvPr/>
        </p:nvSpPr>
        <p:spPr>
          <a:xfrm>
            <a:off x="9638522" y="6111551"/>
            <a:ext cx="1698172" cy="5691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60cm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8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6818</TotalTime>
  <Words>162</Words>
  <Application>Microsoft Office PowerPoint</Application>
  <PresentationFormat>와이드스크린</PresentationFormat>
  <Paragraphs>70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Calibri</vt:lpstr>
      <vt:lpstr>Cambria Math</vt:lpstr>
      <vt:lpstr>Office 테마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m210</dc:creator>
  <cp:lastModifiedBy>kangmeesun</cp:lastModifiedBy>
  <cp:revision>72</cp:revision>
  <dcterms:created xsi:type="dcterms:W3CDTF">2023-04-19T05:16:00Z</dcterms:created>
  <dcterms:modified xsi:type="dcterms:W3CDTF">2023-10-10T00:26:23Z</dcterms:modified>
</cp:coreProperties>
</file>