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TDTD강굴림" panose="02000503000000000000" pitchFamily="2" charset="-127"/>
      <p:regular r:id="rId26"/>
    </p:embeddedFont>
    <p:embeddedFont>
      <p:font typeface="TDTD귀욤뭉이" panose="02000503000000000000" pitchFamily="2" charset="-127"/>
      <p:regular r:id="rId27"/>
    </p:embeddedFont>
    <p:embeddedFont>
      <p:font typeface="TDTD소년소녀" panose="02000503000000000000" pitchFamily="2" charset="-127"/>
      <p:regular r:id="rId28"/>
    </p:embeddedFont>
    <p:embeddedFont>
      <p:font typeface="TDTD캠퍼스커플" panose="02000503000000000000" pitchFamily="2" charset="-127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sv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5" Type="http://schemas.openxmlformats.org/officeDocument/2006/relationships/image" Target="../media/image77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11" Type="http://schemas.openxmlformats.org/officeDocument/2006/relationships/image" Target="../media/image63.gif"/><Relationship Id="rId24" Type="http://schemas.openxmlformats.org/officeDocument/2006/relationships/image" Target="../media/image76.pn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23" Type="http://schemas.openxmlformats.org/officeDocument/2006/relationships/image" Target="../media/image75.png"/><Relationship Id="rId28" Type="http://schemas.openxmlformats.org/officeDocument/2006/relationships/image" Target="../media/image30.png"/><Relationship Id="rId10" Type="http://schemas.openxmlformats.org/officeDocument/2006/relationships/image" Target="../media/image62.svg"/><Relationship Id="rId19" Type="http://schemas.openxmlformats.org/officeDocument/2006/relationships/image" Target="../media/image71.svg"/><Relationship Id="rId31" Type="http://schemas.openxmlformats.org/officeDocument/2006/relationships/image" Target="../media/image80.sv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26.png"/><Relationship Id="rId30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5.png"/><Relationship Id="rId18" Type="http://schemas.openxmlformats.org/officeDocument/2006/relationships/image" Target="../media/image88.svg"/><Relationship Id="rId3" Type="http://schemas.openxmlformats.org/officeDocument/2006/relationships/image" Target="../media/image38.svg"/><Relationship Id="rId21" Type="http://schemas.openxmlformats.org/officeDocument/2006/relationships/image" Target="../media/image91.svg"/><Relationship Id="rId7" Type="http://schemas.openxmlformats.org/officeDocument/2006/relationships/image" Target="../media/image82.svg"/><Relationship Id="rId12" Type="http://schemas.openxmlformats.org/officeDocument/2006/relationships/image" Target="../media/image2.svg"/><Relationship Id="rId17" Type="http://schemas.openxmlformats.org/officeDocument/2006/relationships/image" Target="../media/image87.png"/><Relationship Id="rId2" Type="http://schemas.openxmlformats.org/officeDocument/2006/relationships/image" Target="../media/image37.png"/><Relationship Id="rId16" Type="http://schemas.openxmlformats.org/officeDocument/2006/relationships/image" Target="../media/image10.sv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1.png"/><Relationship Id="rId5" Type="http://schemas.openxmlformats.org/officeDocument/2006/relationships/image" Target="../media/image80.svg"/><Relationship Id="rId15" Type="http://schemas.openxmlformats.org/officeDocument/2006/relationships/image" Target="../media/image9.png"/><Relationship Id="rId23" Type="http://schemas.openxmlformats.org/officeDocument/2006/relationships/image" Target="../media/image93.svg"/><Relationship Id="rId10" Type="http://schemas.openxmlformats.org/officeDocument/2006/relationships/image" Target="../media/image84.png"/><Relationship Id="rId19" Type="http://schemas.openxmlformats.org/officeDocument/2006/relationships/image" Target="../media/image89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Relationship Id="rId14" Type="http://schemas.openxmlformats.org/officeDocument/2006/relationships/image" Target="../media/image86.svg"/><Relationship Id="rId22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6.svg"/><Relationship Id="rId18" Type="http://schemas.openxmlformats.org/officeDocument/2006/relationships/image" Target="../media/image88.svg"/><Relationship Id="rId3" Type="http://schemas.openxmlformats.org/officeDocument/2006/relationships/image" Target="../media/image38.svg"/><Relationship Id="rId21" Type="http://schemas.openxmlformats.org/officeDocument/2006/relationships/image" Target="../media/image101.png"/><Relationship Id="rId7" Type="http://schemas.openxmlformats.org/officeDocument/2006/relationships/image" Target="../media/image84.png"/><Relationship Id="rId12" Type="http://schemas.openxmlformats.org/officeDocument/2006/relationships/image" Target="../media/image95.png"/><Relationship Id="rId17" Type="http://schemas.openxmlformats.org/officeDocument/2006/relationships/image" Target="../media/image87.png"/><Relationship Id="rId2" Type="http://schemas.openxmlformats.org/officeDocument/2006/relationships/image" Target="../media/image37.png"/><Relationship Id="rId16" Type="http://schemas.openxmlformats.org/officeDocument/2006/relationships/image" Target="../media/image3.png"/><Relationship Id="rId20" Type="http://schemas.openxmlformats.org/officeDocument/2006/relationships/image" Target="../media/image10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0.svg"/><Relationship Id="rId5" Type="http://schemas.openxmlformats.org/officeDocument/2006/relationships/image" Target="../media/image80.svg"/><Relationship Id="rId15" Type="http://schemas.openxmlformats.org/officeDocument/2006/relationships/image" Target="../media/image98.svg"/><Relationship Id="rId10" Type="http://schemas.openxmlformats.org/officeDocument/2006/relationships/image" Target="../media/image9.png"/><Relationship Id="rId19" Type="http://schemas.openxmlformats.org/officeDocument/2006/relationships/image" Target="../media/image99.png"/><Relationship Id="rId4" Type="http://schemas.openxmlformats.org/officeDocument/2006/relationships/image" Target="../media/image79.png"/><Relationship Id="rId9" Type="http://schemas.openxmlformats.org/officeDocument/2006/relationships/image" Target="../media/image2.svg"/><Relationship Id="rId14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8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svg"/><Relationship Id="rId10" Type="http://schemas.openxmlformats.org/officeDocument/2006/relationships/image" Target="../media/image26.png"/><Relationship Id="rId4" Type="http://schemas.openxmlformats.org/officeDocument/2006/relationships/image" Target="../media/image37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0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VowZ_2rtKw?feature=oembed" TargetMode="Externa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8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gif"/><Relationship Id="rId3" Type="http://schemas.openxmlformats.org/officeDocument/2006/relationships/image" Target="../media/image80.svg"/><Relationship Id="rId7" Type="http://schemas.openxmlformats.org/officeDocument/2006/relationships/image" Target="../media/image26.png"/><Relationship Id="rId12" Type="http://schemas.openxmlformats.org/officeDocument/2006/relationships/image" Target="../media/image10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7.svg"/><Relationship Id="rId5" Type="http://schemas.openxmlformats.org/officeDocument/2006/relationships/image" Target="../media/image40.svg"/><Relationship Id="rId10" Type="http://schemas.openxmlformats.org/officeDocument/2006/relationships/image" Target="../media/image106.png"/><Relationship Id="rId4" Type="http://schemas.openxmlformats.org/officeDocument/2006/relationships/image" Target="../media/image39.png"/><Relationship Id="rId9" Type="http://schemas.openxmlformats.org/officeDocument/2006/relationships/image" Target="../media/image105.svg"/><Relationship Id="rId14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118.png"/><Relationship Id="rId3" Type="http://schemas.openxmlformats.org/officeDocument/2006/relationships/image" Target="../media/image80.svg"/><Relationship Id="rId7" Type="http://schemas.openxmlformats.org/officeDocument/2006/relationships/image" Target="../media/image112.png"/><Relationship Id="rId12" Type="http://schemas.openxmlformats.org/officeDocument/2006/relationships/image" Target="../media/image117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40.svg"/><Relationship Id="rId10" Type="http://schemas.openxmlformats.org/officeDocument/2006/relationships/image" Target="../media/image115.svg"/><Relationship Id="rId4" Type="http://schemas.openxmlformats.org/officeDocument/2006/relationships/image" Target="../media/image39.png"/><Relationship Id="rId9" Type="http://schemas.openxmlformats.org/officeDocument/2006/relationships/image" Target="../media/image114.png"/><Relationship Id="rId14" Type="http://schemas.openxmlformats.org/officeDocument/2006/relationships/image" Target="../media/image11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22.svg"/><Relationship Id="rId3" Type="http://schemas.openxmlformats.org/officeDocument/2006/relationships/image" Target="../media/image1.png"/><Relationship Id="rId7" Type="http://schemas.openxmlformats.org/officeDocument/2006/relationships/image" Target="../media/image120.png"/><Relationship Id="rId12" Type="http://schemas.openxmlformats.org/officeDocument/2006/relationships/image" Target="../media/image12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80.svg"/><Relationship Id="rId5" Type="http://schemas.openxmlformats.org/officeDocument/2006/relationships/image" Target="../media/image9.png"/><Relationship Id="rId10" Type="http://schemas.openxmlformats.org/officeDocument/2006/relationships/image" Target="../media/image79.png"/><Relationship Id="rId4" Type="http://schemas.openxmlformats.org/officeDocument/2006/relationships/image" Target="../media/image2.svg"/><Relationship Id="rId9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79.png"/><Relationship Id="rId7" Type="http://schemas.openxmlformats.org/officeDocument/2006/relationships/image" Target="../media/image34.png"/><Relationship Id="rId12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127.png"/><Relationship Id="rId5" Type="http://schemas.openxmlformats.org/officeDocument/2006/relationships/image" Target="../media/image39.png"/><Relationship Id="rId10" Type="http://schemas.openxmlformats.org/officeDocument/2006/relationships/image" Target="../media/image126.svg"/><Relationship Id="rId4" Type="http://schemas.openxmlformats.org/officeDocument/2006/relationships/image" Target="../media/image80.svg"/><Relationship Id="rId9" Type="http://schemas.openxmlformats.org/officeDocument/2006/relationships/image" Target="../media/image1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svg"/><Relationship Id="rId7" Type="http://schemas.openxmlformats.org/officeDocument/2006/relationships/image" Target="../media/image134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48.svg"/><Relationship Id="rId5" Type="http://schemas.openxmlformats.org/officeDocument/2006/relationships/image" Target="../media/image132.png"/><Relationship Id="rId10" Type="http://schemas.openxmlformats.org/officeDocument/2006/relationships/image" Target="../media/image47.png"/><Relationship Id="rId4" Type="http://schemas.openxmlformats.org/officeDocument/2006/relationships/image" Target="../media/image131.png"/><Relationship Id="rId9" Type="http://schemas.openxmlformats.org/officeDocument/2006/relationships/image" Target="../media/image13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svg"/><Relationship Id="rId4" Type="http://schemas.openxmlformats.org/officeDocument/2006/relationships/image" Target="../media/image1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3" Type="http://schemas.openxmlformats.org/officeDocument/2006/relationships/image" Target="../media/image142.svg"/><Relationship Id="rId7" Type="http://schemas.openxmlformats.org/officeDocument/2006/relationships/image" Target="../media/image145.png"/><Relationship Id="rId12" Type="http://schemas.openxmlformats.org/officeDocument/2006/relationships/image" Target="../media/image13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9.svg"/><Relationship Id="rId5" Type="http://schemas.openxmlformats.org/officeDocument/2006/relationships/image" Target="../media/image144.svg"/><Relationship Id="rId10" Type="http://schemas.openxmlformats.org/officeDocument/2006/relationships/image" Target="../media/image148.png"/><Relationship Id="rId4" Type="http://schemas.openxmlformats.org/officeDocument/2006/relationships/image" Target="../media/image143.png"/><Relationship Id="rId9" Type="http://schemas.openxmlformats.org/officeDocument/2006/relationships/image" Target="../media/image1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2.svg"/><Relationship Id="rId7" Type="http://schemas.openxmlformats.org/officeDocument/2006/relationships/image" Target="../media/image15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51.svg"/><Relationship Id="rId4" Type="http://schemas.openxmlformats.org/officeDocument/2006/relationships/image" Target="../media/image1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sv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sv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gif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10.svg"/><Relationship Id="rId10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8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svg"/><Relationship Id="rId15" Type="http://schemas.openxmlformats.org/officeDocument/2006/relationships/image" Target="../media/image45.svg"/><Relationship Id="rId10" Type="http://schemas.openxmlformats.org/officeDocument/2006/relationships/image" Target="../media/image26.png"/><Relationship Id="rId4" Type="http://schemas.openxmlformats.org/officeDocument/2006/relationships/image" Target="../media/image37.png"/><Relationship Id="rId9" Type="http://schemas.openxmlformats.org/officeDocument/2006/relationships/image" Target="../media/image27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eg"/><Relationship Id="rId7" Type="http://schemas.openxmlformats.org/officeDocument/2006/relationships/image" Target="../media/image48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uv2tWGAQ8s?feature=oembed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36.svg"/><Relationship Id="rId10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8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svg"/><Relationship Id="rId15" Type="http://schemas.openxmlformats.org/officeDocument/2006/relationships/image" Target="../media/image45.svg"/><Relationship Id="rId10" Type="http://schemas.openxmlformats.org/officeDocument/2006/relationships/image" Target="../media/image26.png"/><Relationship Id="rId4" Type="http://schemas.openxmlformats.org/officeDocument/2006/relationships/image" Target="../media/image37.png"/><Relationship Id="rId9" Type="http://schemas.openxmlformats.org/officeDocument/2006/relationships/image" Target="../media/image27.pn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8493" y="455470"/>
            <a:ext cx="17471014" cy="9376061"/>
            <a:chOff x="0" y="0"/>
            <a:chExt cx="4601419" cy="2469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1420" cy="2469415"/>
            </a:xfrm>
            <a:custGeom>
              <a:avLst/>
              <a:gdLst/>
              <a:ahLst/>
              <a:cxnLst/>
              <a:rect l="l" t="t" r="r" b="b"/>
              <a:pathLst>
                <a:path w="4601420" h="2469415">
                  <a:moveTo>
                    <a:pt x="22600" y="0"/>
                  </a:moveTo>
                  <a:lnTo>
                    <a:pt x="4578820" y="0"/>
                  </a:lnTo>
                  <a:cubicBezTo>
                    <a:pt x="4591302" y="0"/>
                    <a:pt x="4601420" y="10118"/>
                    <a:pt x="4601420" y="22600"/>
                  </a:cubicBezTo>
                  <a:lnTo>
                    <a:pt x="4601420" y="2446816"/>
                  </a:lnTo>
                  <a:cubicBezTo>
                    <a:pt x="4601420" y="2459297"/>
                    <a:pt x="4591302" y="2469415"/>
                    <a:pt x="4578820" y="2469415"/>
                  </a:cubicBezTo>
                  <a:lnTo>
                    <a:pt x="22600" y="2469415"/>
                  </a:lnTo>
                  <a:cubicBezTo>
                    <a:pt x="16606" y="2469415"/>
                    <a:pt x="10858" y="2467034"/>
                    <a:pt x="6619" y="2462796"/>
                  </a:cubicBezTo>
                  <a:cubicBezTo>
                    <a:pt x="2381" y="2458558"/>
                    <a:pt x="0" y="2452809"/>
                    <a:pt x="0" y="2446816"/>
                  </a:cubicBezTo>
                  <a:lnTo>
                    <a:pt x="0" y="22600"/>
                  </a:lnTo>
                  <a:cubicBezTo>
                    <a:pt x="0" y="10118"/>
                    <a:pt x="10118" y="0"/>
                    <a:pt x="22600" y="0"/>
                  </a:cubicBezTo>
                  <a:close/>
                </a:path>
              </a:pathLst>
            </a:custGeom>
            <a:solidFill>
              <a:srgbClr val="FFCCB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1419" cy="2507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419833"/>
            <a:ext cx="8740126" cy="2400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1"/>
              </a:lnSpc>
            </a:pPr>
            <a:r>
              <a:rPr lang="en-US" sz="4565" spc="547">
                <a:solidFill>
                  <a:srgbClr val="381F1B"/>
                </a:solidFill>
                <a:ea typeface="TDTD귀욤뭉이"/>
              </a:rPr>
              <a:t>스콜라스의 수업 자료는 </a:t>
            </a:r>
          </a:p>
          <a:p>
            <a:pPr>
              <a:lnSpc>
                <a:spcPts val="6391"/>
              </a:lnSpc>
            </a:pPr>
            <a:r>
              <a:rPr lang="en-US" sz="4565" spc="547">
                <a:solidFill>
                  <a:srgbClr val="381F1B"/>
                </a:solidFill>
                <a:ea typeface="TDTD귀욤뭉이"/>
              </a:rPr>
              <a:t>선생님들의 수업을 위해</a:t>
            </a:r>
          </a:p>
          <a:p>
            <a:pPr>
              <a:lnSpc>
                <a:spcPts val="6391"/>
              </a:lnSpc>
            </a:pPr>
            <a:r>
              <a:rPr lang="en-US" sz="4565" spc="547">
                <a:solidFill>
                  <a:srgbClr val="381F1B"/>
                </a:solidFill>
                <a:latin typeface="TDTD귀욤뭉이"/>
                <a:ea typeface="TDTD귀욤뭉이"/>
              </a:rPr>
              <a:t>자유롭게 사용하실 수 있습니다.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415928"/>
            <a:ext cx="12951610" cy="178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0"/>
              </a:lnSpc>
            </a:pPr>
            <a:r>
              <a:rPr lang="en-US" sz="3393" spc="407">
                <a:solidFill>
                  <a:srgbClr val="381F1B"/>
                </a:solidFill>
                <a:latin typeface="TDTD귀욤뭉이"/>
                <a:ea typeface="TDTD귀욤뭉이"/>
              </a:rPr>
              <a:t>스콜라스의 모든 콘텐츠들은 저작권법에 의거해 보호받고 있습니다.</a:t>
            </a:r>
          </a:p>
          <a:p>
            <a:pPr>
              <a:lnSpc>
                <a:spcPts val="4750"/>
              </a:lnSpc>
            </a:pPr>
            <a:r>
              <a:rPr lang="en-US" sz="3393" spc="407">
                <a:solidFill>
                  <a:srgbClr val="381F1B"/>
                </a:solidFill>
                <a:latin typeface="TDTD귀욤뭉이"/>
                <a:ea typeface="TDTD귀욤뭉이"/>
              </a:rPr>
              <a:t>위의 용도가 아닌 모든 상업적인 용도 및 개인 사용의 무단 도용을 금합니다.</a:t>
            </a:r>
          </a:p>
          <a:p>
            <a:pPr>
              <a:lnSpc>
                <a:spcPts val="4750"/>
              </a:lnSpc>
            </a:pPr>
            <a:r>
              <a:rPr lang="en-US" sz="3393" spc="407">
                <a:solidFill>
                  <a:srgbClr val="381F1B"/>
                </a:solidFill>
                <a:latin typeface="TDTD귀욤뭉이"/>
                <a:ea typeface="TDTD귀욤뭉이"/>
              </a:rPr>
              <a:t>무단으로 도용한 사실이 적발될 시 법적 조치를 받으실 수 있습니다.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556075"/>
            <a:ext cx="16287424" cy="85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4"/>
              </a:lnSpc>
            </a:pPr>
            <a:r>
              <a:rPr lang="en-US" sz="2431" spc="291">
                <a:solidFill>
                  <a:srgbClr val="E33924"/>
                </a:solidFill>
                <a:latin typeface="TDTD귀욤뭉이"/>
              </a:rPr>
              <a:t>2023, SCHOLAS ALL rights reserved.</a:t>
            </a:r>
          </a:p>
          <a:p>
            <a:pPr marL="525043" lvl="1" indent="-262522">
              <a:lnSpc>
                <a:spcPts val="3404"/>
              </a:lnSpc>
              <a:buFont typeface="Arial"/>
              <a:buChar char="•"/>
            </a:pPr>
            <a:r>
              <a:rPr lang="en-US" sz="2431" spc="291">
                <a:solidFill>
                  <a:srgbClr val="E33924"/>
                </a:solidFill>
                <a:latin typeface="TDTD귀욤뭉이"/>
                <a:ea typeface="TDTD귀욤뭉이"/>
              </a:rPr>
              <a:t>스콜라스 전 직원들의 노력과 수고가 담긴 결과물을 도용한 타 업체가 발견되는 경우 plan@scholas.kr로 제보 부탁드립니다.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40656" y="677857"/>
            <a:ext cx="3278990" cy="61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3"/>
              </a:lnSpc>
            </a:pPr>
            <a:r>
              <a:rPr lang="en-US" sz="3502" spc="420">
                <a:solidFill>
                  <a:srgbClr val="381F1B"/>
                </a:solidFill>
                <a:ea typeface="TDTD귀욤뭉이"/>
              </a:rPr>
              <a:t>만들면서 공부하는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40656" y="1183954"/>
            <a:ext cx="3518644" cy="135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74"/>
              </a:lnSpc>
            </a:pPr>
            <a:r>
              <a:rPr lang="en-US" sz="7910" spc="949">
                <a:solidFill>
                  <a:srgbClr val="381F1B"/>
                </a:solidFill>
                <a:ea typeface="TDTD귀욤뭉이"/>
              </a:rPr>
              <a:t>만공수학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313" y="198284"/>
            <a:ext cx="17935373" cy="9890432"/>
            <a:chOff x="0" y="0"/>
            <a:chExt cx="797128" cy="4395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7128" cy="439575"/>
            </a:xfrm>
            <a:custGeom>
              <a:avLst/>
              <a:gdLst/>
              <a:ahLst/>
              <a:cxnLst/>
              <a:rect l="l" t="t" r="r" b="b"/>
              <a:pathLst>
                <a:path w="797128" h="439575">
                  <a:moveTo>
                    <a:pt x="0" y="0"/>
                  </a:moveTo>
                  <a:lnTo>
                    <a:pt x="797128" y="0"/>
                  </a:lnTo>
                  <a:lnTo>
                    <a:pt x="797128" y="439575"/>
                  </a:lnTo>
                  <a:lnTo>
                    <a:pt x="0" y="43957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97128" cy="477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150102" y="1728409"/>
            <a:ext cx="10676288" cy="7411123"/>
          </a:xfrm>
          <a:custGeom>
            <a:avLst/>
            <a:gdLst/>
            <a:ahLst/>
            <a:cxnLst/>
            <a:rect l="l" t="t" r="r" b="b"/>
            <a:pathLst>
              <a:path w="10676288" h="7411123">
                <a:moveTo>
                  <a:pt x="0" y="0"/>
                </a:moveTo>
                <a:lnTo>
                  <a:pt x="10676288" y="0"/>
                </a:lnTo>
                <a:lnTo>
                  <a:pt x="10676288" y="7411123"/>
                </a:lnTo>
                <a:lnTo>
                  <a:pt x="0" y="74111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1568" y="2214699"/>
            <a:ext cx="6466900" cy="4367962"/>
          </a:xfrm>
          <a:custGeom>
            <a:avLst/>
            <a:gdLst/>
            <a:ahLst/>
            <a:cxnLst/>
            <a:rect l="l" t="t" r="r" b="b"/>
            <a:pathLst>
              <a:path w="6466900" h="4367962">
                <a:moveTo>
                  <a:pt x="0" y="0"/>
                </a:moveTo>
                <a:lnTo>
                  <a:pt x="6466900" y="0"/>
                </a:lnTo>
                <a:lnTo>
                  <a:pt x="6466900" y="4367962"/>
                </a:lnTo>
                <a:lnTo>
                  <a:pt x="0" y="4367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936" r="-6936"/>
            </a:stretch>
          </a:blipFill>
        </p:spPr>
      </p:sp>
      <p:sp>
        <p:nvSpPr>
          <p:cNvPr id="7" name="Freeform 7"/>
          <p:cNvSpPr/>
          <p:nvPr/>
        </p:nvSpPr>
        <p:spPr>
          <a:xfrm rot="-1061582">
            <a:off x="4452805" y="3737884"/>
            <a:ext cx="816844" cy="308634"/>
          </a:xfrm>
          <a:custGeom>
            <a:avLst/>
            <a:gdLst/>
            <a:ahLst/>
            <a:cxnLst/>
            <a:rect l="l" t="t" r="r" b="b"/>
            <a:pathLst>
              <a:path w="816844" h="308634">
                <a:moveTo>
                  <a:pt x="0" y="0"/>
                </a:moveTo>
                <a:lnTo>
                  <a:pt x="816845" y="0"/>
                </a:lnTo>
                <a:lnTo>
                  <a:pt x="816845" y="308634"/>
                </a:lnTo>
                <a:lnTo>
                  <a:pt x="0" y="308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722314" y="3571738"/>
            <a:ext cx="976366" cy="25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80"/>
              </a:lnSpc>
            </a:pPr>
            <a:r>
              <a:rPr lang="en-US" sz="1584">
                <a:solidFill>
                  <a:srgbClr val="000000"/>
                </a:solidFill>
                <a:ea typeface="TDTD소년소녀"/>
              </a:rPr>
              <a:t>우리나라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61005" y="3651573"/>
            <a:ext cx="827091" cy="744382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3414479" y="3602007"/>
            <a:ext cx="121381" cy="121381"/>
          </a:xfrm>
          <a:custGeom>
            <a:avLst/>
            <a:gdLst/>
            <a:ahLst/>
            <a:cxnLst/>
            <a:rect l="l" t="t" r="r" b="b"/>
            <a:pathLst>
              <a:path w="121381" h="121381">
                <a:moveTo>
                  <a:pt x="0" y="0"/>
                </a:moveTo>
                <a:lnTo>
                  <a:pt x="121380" y="0"/>
                </a:lnTo>
                <a:lnTo>
                  <a:pt x="121380" y="121381"/>
                </a:lnTo>
                <a:lnTo>
                  <a:pt x="0" y="1213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4346" y="2183516"/>
            <a:ext cx="6601343" cy="4424879"/>
          </a:xfrm>
          <a:custGeom>
            <a:avLst/>
            <a:gdLst/>
            <a:ahLst/>
            <a:cxnLst/>
            <a:rect l="l" t="t" r="r" b="b"/>
            <a:pathLst>
              <a:path w="6601343" h="4424879">
                <a:moveTo>
                  <a:pt x="0" y="0"/>
                </a:moveTo>
                <a:lnTo>
                  <a:pt x="6601343" y="0"/>
                </a:lnTo>
                <a:lnTo>
                  <a:pt x="6601343" y="4424878"/>
                </a:lnTo>
                <a:lnTo>
                  <a:pt x="0" y="4424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9583376">
            <a:off x="3525412" y="3697641"/>
            <a:ext cx="2352180" cy="70565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583143" y="7058900"/>
            <a:ext cx="6203749" cy="1845799"/>
          </a:xfrm>
          <a:custGeom>
            <a:avLst/>
            <a:gdLst/>
            <a:ahLst/>
            <a:cxnLst/>
            <a:rect l="l" t="t" r="r" b="b"/>
            <a:pathLst>
              <a:path w="6203749" h="1845799">
                <a:moveTo>
                  <a:pt x="0" y="0"/>
                </a:moveTo>
                <a:lnTo>
                  <a:pt x="6203749" y="0"/>
                </a:lnTo>
                <a:lnTo>
                  <a:pt x="6203749" y="1845798"/>
                </a:lnTo>
                <a:lnTo>
                  <a:pt x="0" y="18457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498172" y="6373092"/>
            <a:ext cx="169258" cy="288098"/>
          </a:xfrm>
          <a:custGeom>
            <a:avLst/>
            <a:gdLst/>
            <a:ahLst/>
            <a:cxnLst/>
            <a:rect l="l" t="t" r="r" b="b"/>
            <a:pathLst>
              <a:path w="169258" h="288098">
                <a:moveTo>
                  <a:pt x="0" y="0"/>
                </a:moveTo>
                <a:lnTo>
                  <a:pt x="169257" y="0"/>
                </a:lnTo>
                <a:lnTo>
                  <a:pt x="169257" y="288098"/>
                </a:lnTo>
                <a:lnTo>
                  <a:pt x="0" y="2880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526418" y="8668764"/>
            <a:ext cx="190742" cy="324667"/>
          </a:xfrm>
          <a:custGeom>
            <a:avLst/>
            <a:gdLst/>
            <a:ahLst/>
            <a:cxnLst/>
            <a:rect l="l" t="t" r="r" b="b"/>
            <a:pathLst>
              <a:path w="190742" h="324667">
                <a:moveTo>
                  <a:pt x="0" y="0"/>
                </a:moveTo>
                <a:lnTo>
                  <a:pt x="190743" y="0"/>
                </a:lnTo>
                <a:lnTo>
                  <a:pt x="190743" y="324667"/>
                </a:lnTo>
                <a:lnTo>
                  <a:pt x="0" y="3246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241274" y="6103852"/>
            <a:ext cx="183825" cy="312894"/>
          </a:xfrm>
          <a:custGeom>
            <a:avLst/>
            <a:gdLst/>
            <a:ahLst/>
            <a:cxnLst/>
            <a:rect l="l" t="t" r="r" b="b"/>
            <a:pathLst>
              <a:path w="183825" h="312894">
                <a:moveTo>
                  <a:pt x="0" y="0"/>
                </a:moveTo>
                <a:lnTo>
                  <a:pt x="183825" y="0"/>
                </a:lnTo>
                <a:lnTo>
                  <a:pt x="183825" y="312894"/>
                </a:lnTo>
                <a:lnTo>
                  <a:pt x="0" y="3128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247124" y="6081972"/>
            <a:ext cx="171033" cy="291120"/>
          </a:xfrm>
          <a:custGeom>
            <a:avLst/>
            <a:gdLst/>
            <a:ahLst/>
            <a:cxnLst/>
            <a:rect l="l" t="t" r="r" b="b"/>
            <a:pathLst>
              <a:path w="171033" h="291120">
                <a:moveTo>
                  <a:pt x="0" y="0"/>
                </a:moveTo>
                <a:lnTo>
                  <a:pt x="171033" y="0"/>
                </a:lnTo>
                <a:lnTo>
                  <a:pt x="171033" y="291120"/>
                </a:lnTo>
                <a:lnTo>
                  <a:pt x="0" y="2911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076091" y="6029456"/>
            <a:ext cx="171033" cy="291120"/>
          </a:xfrm>
          <a:custGeom>
            <a:avLst/>
            <a:gdLst/>
            <a:ahLst/>
            <a:cxnLst/>
            <a:rect l="l" t="t" r="r" b="b"/>
            <a:pathLst>
              <a:path w="171033" h="291120">
                <a:moveTo>
                  <a:pt x="0" y="0"/>
                </a:moveTo>
                <a:lnTo>
                  <a:pt x="171033" y="0"/>
                </a:lnTo>
                <a:lnTo>
                  <a:pt x="171033" y="291120"/>
                </a:lnTo>
                <a:lnTo>
                  <a:pt x="0" y="2911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314114" y="8650413"/>
            <a:ext cx="212304" cy="361369"/>
          </a:xfrm>
          <a:custGeom>
            <a:avLst/>
            <a:gdLst/>
            <a:ahLst/>
            <a:cxnLst/>
            <a:rect l="l" t="t" r="r" b="b"/>
            <a:pathLst>
              <a:path w="212304" h="361369">
                <a:moveTo>
                  <a:pt x="0" y="0"/>
                </a:moveTo>
                <a:lnTo>
                  <a:pt x="212304" y="0"/>
                </a:lnTo>
                <a:lnTo>
                  <a:pt x="212304" y="361369"/>
                </a:lnTo>
                <a:lnTo>
                  <a:pt x="0" y="3613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895439" y="5204253"/>
            <a:ext cx="875496" cy="1167328"/>
          </a:xfrm>
          <a:custGeom>
            <a:avLst/>
            <a:gdLst/>
            <a:ahLst/>
            <a:cxnLst/>
            <a:rect l="l" t="t" r="r" b="b"/>
            <a:pathLst>
              <a:path w="875496" h="1167328">
                <a:moveTo>
                  <a:pt x="0" y="0"/>
                </a:moveTo>
                <a:lnTo>
                  <a:pt x="875496" y="0"/>
                </a:lnTo>
                <a:lnTo>
                  <a:pt x="875496" y="1167328"/>
                </a:lnTo>
                <a:lnTo>
                  <a:pt x="0" y="116732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498172" y="5787917"/>
            <a:ext cx="772221" cy="1029629"/>
          </a:xfrm>
          <a:custGeom>
            <a:avLst/>
            <a:gdLst/>
            <a:ahLst/>
            <a:cxnLst/>
            <a:rect l="l" t="t" r="r" b="b"/>
            <a:pathLst>
              <a:path w="772221" h="1029629">
                <a:moveTo>
                  <a:pt x="0" y="0"/>
                </a:moveTo>
                <a:lnTo>
                  <a:pt x="772221" y="0"/>
                </a:lnTo>
                <a:lnTo>
                  <a:pt x="772221" y="1029628"/>
                </a:lnTo>
                <a:lnTo>
                  <a:pt x="0" y="102962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842485" y="5326124"/>
            <a:ext cx="809278" cy="848892"/>
          </a:xfrm>
          <a:custGeom>
            <a:avLst/>
            <a:gdLst/>
            <a:ahLst/>
            <a:cxnLst/>
            <a:rect l="l" t="t" r="r" b="b"/>
            <a:pathLst>
              <a:path w="809278" h="848892">
                <a:moveTo>
                  <a:pt x="0" y="0"/>
                </a:moveTo>
                <a:lnTo>
                  <a:pt x="809278" y="0"/>
                </a:lnTo>
                <a:lnTo>
                  <a:pt x="809278" y="848892"/>
                </a:lnTo>
                <a:lnTo>
                  <a:pt x="0" y="84889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27111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418157" y="5613255"/>
            <a:ext cx="545439" cy="758325"/>
          </a:xfrm>
          <a:custGeom>
            <a:avLst/>
            <a:gdLst/>
            <a:ahLst/>
            <a:cxnLst/>
            <a:rect l="l" t="t" r="r" b="b"/>
            <a:pathLst>
              <a:path w="545439" h="758325">
                <a:moveTo>
                  <a:pt x="0" y="0"/>
                </a:moveTo>
                <a:lnTo>
                  <a:pt x="545439" y="0"/>
                </a:lnTo>
                <a:lnTo>
                  <a:pt x="545439" y="758326"/>
                </a:lnTo>
                <a:lnTo>
                  <a:pt x="0" y="75832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22962" t="-28527" r="-39122" b="-26915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837220" y="7810785"/>
            <a:ext cx="765234" cy="1020313"/>
          </a:xfrm>
          <a:custGeom>
            <a:avLst/>
            <a:gdLst/>
            <a:ahLst/>
            <a:cxnLst/>
            <a:rect l="l" t="t" r="r" b="b"/>
            <a:pathLst>
              <a:path w="765234" h="1020313">
                <a:moveTo>
                  <a:pt x="0" y="0"/>
                </a:moveTo>
                <a:lnTo>
                  <a:pt x="765234" y="0"/>
                </a:lnTo>
                <a:lnTo>
                  <a:pt x="765234" y="1020313"/>
                </a:lnTo>
                <a:lnTo>
                  <a:pt x="0" y="102031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420266" y="7888859"/>
            <a:ext cx="596218" cy="856653"/>
          </a:xfrm>
          <a:custGeom>
            <a:avLst/>
            <a:gdLst/>
            <a:ahLst/>
            <a:cxnLst/>
            <a:rect l="l" t="t" r="r" b="b"/>
            <a:pathLst>
              <a:path w="596218" h="856653">
                <a:moveTo>
                  <a:pt x="0" y="0"/>
                </a:moveTo>
                <a:lnTo>
                  <a:pt x="596218" y="0"/>
                </a:lnTo>
                <a:lnTo>
                  <a:pt x="596218" y="856653"/>
                </a:lnTo>
                <a:lnTo>
                  <a:pt x="0" y="85665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703675" y="3654283"/>
            <a:ext cx="621901" cy="655923"/>
          </a:xfrm>
          <a:custGeom>
            <a:avLst/>
            <a:gdLst/>
            <a:ahLst/>
            <a:cxnLst/>
            <a:rect l="l" t="t" r="r" b="b"/>
            <a:pathLst>
              <a:path w="621901" h="655923">
                <a:moveTo>
                  <a:pt x="0" y="0"/>
                </a:moveTo>
                <a:lnTo>
                  <a:pt x="621900" y="0"/>
                </a:lnTo>
                <a:lnTo>
                  <a:pt x="621900" y="655923"/>
                </a:lnTo>
                <a:lnTo>
                  <a:pt x="0" y="655923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22887" t="-87053" r="-97617" b="-91703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534417" y="4022108"/>
            <a:ext cx="169258" cy="288098"/>
          </a:xfrm>
          <a:custGeom>
            <a:avLst/>
            <a:gdLst/>
            <a:ahLst/>
            <a:cxnLst/>
            <a:rect l="l" t="t" r="r" b="b"/>
            <a:pathLst>
              <a:path w="169258" h="288098">
                <a:moveTo>
                  <a:pt x="0" y="0"/>
                </a:moveTo>
                <a:lnTo>
                  <a:pt x="169258" y="0"/>
                </a:lnTo>
                <a:lnTo>
                  <a:pt x="169258" y="288098"/>
                </a:lnTo>
                <a:lnTo>
                  <a:pt x="0" y="2880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7502527" y="2759720"/>
            <a:ext cx="1502832" cy="382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8"/>
              </a:lnSpc>
            </a:pPr>
            <a:r>
              <a:rPr lang="en-US" sz="2438">
                <a:solidFill>
                  <a:srgbClr val="000000"/>
                </a:solidFill>
                <a:ea typeface="TDTD소년소녀"/>
              </a:rPr>
              <a:t>프랑스</a:t>
            </a:r>
          </a:p>
        </p:txBody>
      </p:sp>
      <p:sp>
        <p:nvSpPr>
          <p:cNvPr id="29" name="Freeform 29"/>
          <p:cNvSpPr/>
          <p:nvPr/>
        </p:nvSpPr>
        <p:spPr>
          <a:xfrm>
            <a:off x="8063201" y="2454102"/>
            <a:ext cx="190742" cy="324667"/>
          </a:xfrm>
          <a:custGeom>
            <a:avLst/>
            <a:gdLst/>
            <a:ahLst/>
            <a:cxnLst/>
            <a:rect l="l" t="t" r="r" b="b"/>
            <a:pathLst>
              <a:path w="190742" h="324667">
                <a:moveTo>
                  <a:pt x="0" y="0"/>
                </a:moveTo>
                <a:lnTo>
                  <a:pt x="190742" y="0"/>
                </a:lnTo>
                <a:lnTo>
                  <a:pt x="190742" y="324668"/>
                </a:lnTo>
                <a:lnTo>
                  <a:pt x="0" y="3246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330143" y="1801550"/>
            <a:ext cx="1133491" cy="1513736"/>
          </a:xfrm>
          <a:custGeom>
            <a:avLst/>
            <a:gdLst/>
            <a:ahLst/>
            <a:cxnLst/>
            <a:rect l="l" t="t" r="r" b="b"/>
            <a:pathLst>
              <a:path w="1133491" h="1513736">
                <a:moveTo>
                  <a:pt x="0" y="0"/>
                </a:moveTo>
                <a:lnTo>
                  <a:pt x="1133491" y="0"/>
                </a:lnTo>
                <a:lnTo>
                  <a:pt x="1133491" y="1513735"/>
                </a:lnTo>
                <a:lnTo>
                  <a:pt x="0" y="151373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3022100" y="3323031"/>
            <a:ext cx="925189" cy="27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1756">
                <a:solidFill>
                  <a:srgbClr val="000000"/>
                </a:solidFill>
                <a:ea typeface="TDTD소년소녀"/>
              </a:rPr>
              <a:t>프랑스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147355" y="3317518"/>
            <a:ext cx="1536858" cy="27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14"/>
              </a:lnSpc>
            </a:pPr>
            <a:r>
              <a:rPr lang="en-US" sz="1691">
                <a:solidFill>
                  <a:srgbClr val="000000"/>
                </a:solidFill>
                <a:latin typeface="TDTD소년소녀"/>
                <a:ea typeface="TDTD소년소녀"/>
              </a:rPr>
              <a:t>14시간 이상 비행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91066" y="7352684"/>
            <a:ext cx="5587903" cy="111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1"/>
              </a:lnSpc>
            </a:pPr>
            <a:r>
              <a:rPr lang="en-US" sz="2575">
                <a:solidFill>
                  <a:srgbClr val="000000"/>
                </a:solidFill>
                <a:latin typeface="TDTD소년소녀"/>
                <a:ea typeface="TDTD소년소녀"/>
              </a:rPr>
              <a:t>데카르트(1596~1650)는 프랑스의 라에이 </a:t>
            </a:r>
          </a:p>
          <a:p>
            <a:pPr algn="just">
              <a:lnSpc>
                <a:spcPts val="4655"/>
              </a:lnSpc>
            </a:pPr>
            <a:r>
              <a:rPr lang="en-US" sz="2675">
                <a:solidFill>
                  <a:srgbClr val="000000"/>
                </a:solidFill>
                <a:latin typeface="TDTD소년소녀"/>
                <a:ea typeface="TDTD소년소녀"/>
              </a:rPr>
              <a:t>지방의 귀족 집안에서 태어났답니다.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790082" y="6409610"/>
            <a:ext cx="980852" cy="256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9"/>
              </a:lnSpc>
            </a:pPr>
            <a:r>
              <a:rPr lang="en-US" sz="1591">
                <a:solidFill>
                  <a:srgbClr val="000000"/>
                </a:solidFill>
                <a:ea typeface="TDTD소년소녀"/>
              </a:rPr>
              <a:t>아테네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595383" y="6307300"/>
            <a:ext cx="961417" cy="25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60">
                <a:solidFill>
                  <a:srgbClr val="000000"/>
                </a:solidFill>
                <a:ea typeface="TDTD소년소녀"/>
              </a:rPr>
              <a:t>사모스섬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247124" y="6354042"/>
            <a:ext cx="1009159" cy="263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7"/>
              </a:lnSpc>
            </a:pPr>
            <a:r>
              <a:rPr lang="en-US" sz="1637">
                <a:solidFill>
                  <a:srgbClr val="000000"/>
                </a:solidFill>
                <a:ea typeface="TDTD소년소녀"/>
              </a:rPr>
              <a:t>밀레투스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202745" y="6629082"/>
            <a:ext cx="963149" cy="251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3"/>
              </a:lnSpc>
            </a:pPr>
            <a:r>
              <a:rPr lang="en-US" sz="1562">
                <a:solidFill>
                  <a:srgbClr val="000000"/>
                </a:solidFill>
                <a:ea typeface="TDTD소년소녀"/>
              </a:rPr>
              <a:t>시칠리아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696871" y="8885648"/>
            <a:ext cx="1319613" cy="253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9"/>
              </a:lnSpc>
            </a:pPr>
            <a:r>
              <a:rPr lang="en-US" sz="1575">
                <a:solidFill>
                  <a:srgbClr val="000000"/>
                </a:solidFill>
                <a:ea typeface="TDTD소년소녀"/>
              </a:rPr>
              <a:t>알렉산드리아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204605" y="4219257"/>
            <a:ext cx="998140" cy="32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4"/>
              </a:lnSpc>
            </a:pPr>
            <a:r>
              <a:rPr lang="en-US" sz="1987">
                <a:solidFill>
                  <a:srgbClr val="000000"/>
                </a:solidFill>
                <a:ea typeface="TDTD소년소녀"/>
              </a:rPr>
              <a:t>피사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502527" y="8631363"/>
            <a:ext cx="2145532" cy="353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2"/>
              </a:lnSpc>
            </a:pPr>
            <a:r>
              <a:rPr lang="en-US" sz="2225">
                <a:solidFill>
                  <a:srgbClr val="71828C"/>
                </a:solidFill>
                <a:latin typeface="TDTD소년소녀"/>
                <a:ea typeface="TDTD소년소녀"/>
              </a:rPr>
              <a:t>출처 : 구글지도</a:t>
            </a:r>
          </a:p>
        </p:txBody>
      </p:sp>
      <p:sp>
        <p:nvSpPr>
          <p:cNvPr id="41" name="Freeform 41"/>
          <p:cNvSpPr/>
          <p:nvPr/>
        </p:nvSpPr>
        <p:spPr>
          <a:xfrm>
            <a:off x="5926983" y="8497466"/>
            <a:ext cx="879746" cy="524649"/>
          </a:xfrm>
          <a:custGeom>
            <a:avLst/>
            <a:gdLst/>
            <a:ahLst/>
            <a:cxnLst/>
            <a:rect l="l" t="t" r="r" b="b"/>
            <a:pathLst>
              <a:path w="879746" h="524649">
                <a:moveTo>
                  <a:pt x="0" y="0"/>
                </a:moveTo>
                <a:lnTo>
                  <a:pt x="879746" y="0"/>
                </a:lnTo>
                <a:lnTo>
                  <a:pt x="879746" y="524649"/>
                </a:lnTo>
                <a:lnTo>
                  <a:pt x="0" y="52464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6366856" y="951927"/>
            <a:ext cx="2649670" cy="433582"/>
          </a:xfrm>
          <a:custGeom>
            <a:avLst/>
            <a:gdLst/>
            <a:ahLst/>
            <a:cxnLst/>
            <a:rect l="l" t="t" r="r" b="b"/>
            <a:pathLst>
              <a:path w="2649670" h="433582">
                <a:moveTo>
                  <a:pt x="0" y="0"/>
                </a:moveTo>
                <a:lnTo>
                  <a:pt x="2649670" y="0"/>
                </a:lnTo>
                <a:lnTo>
                  <a:pt x="2649670" y="433582"/>
                </a:lnTo>
                <a:lnTo>
                  <a:pt x="0" y="43358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8553075" y="951927"/>
            <a:ext cx="2649670" cy="433582"/>
          </a:xfrm>
          <a:custGeom>
            <a:avLst/>
            <a:gdLst/>
            <a:ahLst/>
            <a:cxnLst/>
            <a:rect l="l" t="t" r="r" b="b"/>
            <a:pathLst>
              <a:path w="2649670" h="433582">
                <a:moveTo>
                  <a:pt x="0" y="0"/>
                </a:moveTo>
                <a:lnTo>
                  <a:pt x="2649670" y="0"/>
                </a:lnTo>
                <a:lnTo>
                  <a:pt x="2649670" y="433582"/>
                </a:lnTo>
                <a:lnTo>
                  <a:pt x="0" y="43358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2421097" y="544356"/>
            <a:ext cx="12863892" cy="64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160">
                <a:solidFill>
                  <a:srgbClr val="000000"/>
                </a:solidFill>
                <a:ea typeface="TDTD소년소녀"/>
              </a:rPr>
              <a:t>데카르트가 태어난 곳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1835" y="322870"/>
            <a:ext cx="17648870" cy="9641260"/>
            <a:chOff x="0" y="0"/>
            <a:chExt cx="4648262" cy="25392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8262" cy="2539262"/>
            </a:xfrm>
            <a:custGeom>
              <a:avLst/>
              <a:gdLst/>
              <a:ahLst/>
              <a:cxnLst/>
              <a:rect l="l" t="t" r="r" b="b"/>
              <a:pathLst>
                <a:path w="4648262" h="2539262">
                  <a:moveTo>
                    <a:pt x="22372" y="0"/>
                  </a:moveTo>
                  <a:lnTo>
                    <a:pt x="4625890" y="0"/>
                  </a:lnTo>
                  <a:cubicBezTo>
                    <a:pt x="4638246" y="0"/>
                    <a:pt x="4648262" y="10016"/>
                    <a:pt x="4648262" y="22372"/>
                  </a:cubicBezTo>
                  <a:lnTo>
                    <a:pt x="4648262" y="2516890"/>
                  </a:lnTo>
                  <a:cubicBezTo>
                    <a:pt x="4648262" y="2522823"/>
                    <a:pt x="4645905" y="2528514"/>
                    <a:pt x="4641709" y="2532709"/>
                  </a:cubicBezTo>
                  <a:cubicBezTo>
                    <a:pt x="4637514" y="2536905"/>
                    <a:pt x="4631823" y="2539262"/>
                    <a:pt x="4625890" y="2539262"/>
                  </a:cubicBezTo>
                  <a:lnTo>
                    <a:pt x="22372" y="2539262"/>
                  </a:lnTo>
                  <a:cubicBezTo>
                    <a:pt x="16438" y="2539262"/>
                    <a:pt x="10748" y="2536905"/>
                    <a:pt x="6553" y="2532709"/>
                  </a:cubicBezTo>
                  <a:cubicBezTo>
                    <a:pt x="2357" y="2528514"/>
                    <a:pt x="0" y="2522823"/>
                    <a:pt x="0" y="2516890"/>
                  </a:cubicBezTo>
                  <a:lnTo>
                    <a:pt x="0" y="22372"/>
                  </a:lnTo>
                  <a:cubicBezTo>
                    <a:pt x="0" y="16438"/>
                    <a:pt x="2357" y="10748"/>
                    <a:pt x="6553" y="6553"/>
                  </a:cubicBezTo>
                  <a:cubicBezTo>
                    <a:pt x="10748" y="2357"/>
                    <a:pt x="16438" y="0"/>
                    <a:pt x="22372" y="0"/>
                  </a:cubicBezTo>
                  <a:close/>
                </a:path>
              </a:pathLst>
            </a:custGeom>
            <a:solidFill>
              <a:srgbClr val="FCFC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48262" cy="2577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53309" y="625296"/>
            <a:ext cx="550782" cy="573731"/>
          </a:xfrm>
          <a:custGeom>
            <a:avLst/>
            <a:gdLst/>
            <a:ahLst/>
            <a:cxnLst/>
            <a:rect l="l" t="t" r="r" b="b"/>
            <a:pathLst>
              <a:path w="550782" h="573731">
                <a:moveTo>
                  <a:pt x="0" y="0"/>
                </a:moveTo>
                <a:lnTo>
                  <a:pt x="550782" y="0"/>
                </a:lnTo>
                <a:lnTo>
                  <a:pt x="550782" y="573731"/>
                </a:lnTo>
                <a:lnTo>
                  <a:pt x="0" y="573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96545" y="912161"/>
            <a:ext cx="5583657" cy="913689"/>
          </a:xfrm>
          <a:custGeom>
            <a:avLst/>
            <a:gdLst/>
            <a:ahLst/>
            <a:cxnLst/>
            <a:rect l="l" t="t" r="r" b="b"/>
            <a:pathLst>
              <a:path w="5583657" h="913689">
                <a:moveTo>
                  <a:pt x="0" y="0"/>
                </a:moveTo>
                <a:lnTo>
                  <a:pt x="5583657" y="0"/>
                </a:lnTo>
                <a:lnTo>
                  <a:pt x="5583657" y="913690"/>
                </a:lnTo>
                <a:lnTo>
                  <a:pt x="0" y="91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00000">
            <a:off x="15936163" y="6959077"/>
            <a:ext cx="2646274" cy="1914629"/>
          </a:xfrm>
          <a:custGeom>
            <a:avLst/>
            <a:gdLst/>
            <a:ahLst/>
            <a:cxnLst/>
            <a:rect l="l" t="t" r="r" b="b"/>
            <a:pathLst>
              <a:path w="2646274" h="1914629">
                <a:moveTo>
                  <a:pt x="0" y="0"/>
                </a:moveTo>
                <a:lnTo>
                  <a:pt x="2646274" y="0"/>
                </a:lnTo>
                <a:lnTo>
                  <a:pt x="2646274" y="1914629"/>
                </a:lnTo>
                <a:lnTo>
                  <a:pt x="0" y="19146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470660">
            <a:off x="15525161" y="7056249"/>
            <a:ext cx="2657074" cy="2688521"/>
          </a:xfrm>
          <a:custGeom>
            <a:avLst/>
            <a:gdLst/>
            <a:ahLst/>
            <a:cxnLst/>
            <a:rect l="l" t="t" r="r" b="b"/>
            <a:pathLst>
              <a:path w="2657074" h="2688521">
                <a:moveTo>
                  <a:pt x="0" y="0"/>
                </a:moveTo>
                <a:lnTo>
                  <a:pt x="2657074" y="0"/>
                </a:lnTo>
                <a:lnTo>
                  <a:pt x="2657074" y="2688521"/>
                </a:lnTo>
                <a:lnTo>
                  <a:pt x="0" y="26885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9488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88373" y="912161"/>
            <a:ext cx="5583657" cy="913689"/>
          </a:xfrm>
          <a:custGeom>
            <a:avLst/>
            <a:gdLst/>
            <a:ahLst/>
            <a:cxnLst/>
            <a:rect l="l" t="t" r="r" b="b"/>
            <a:pathLst>
              <a:path w="5583657" h="913689">
                <a:moveTo>
                  <a:pt x="0" y="0"/>
                </a:moveTo>
                <a:lnTo>
                  <a:pt x="5583657" y="0"/>
                </a:lnTo>
                <a:lnTo>
                  <a:pt x="5583657" y="913690"/>
                </a:lnTo>
                <a:lnTo>
                  <a:pt x="0" y="91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41267">
            <a:off x="13190859" y="8529975"/>
            <a:ext cx="3841882" cy="3314672"/>
          </a:xfrm>
          <a:custGeom>
            <a:avLst/>
            <a:gdLst/>
            <a:ahLst/>
            <a:cxnLst/>
            <a:rect l="l" t="t" r="r" b="b"/>
            <a:pathLst>
              <a:path w="3841882" h="3314672">
                <a:moveTo>
                  <a:pt x="0" y="0"/>
                </a:moveTo>
                <a:lnTo>
                  <a:pt x="3841882" y="0"/>
                </a:lnTo>
                <a:lnTo>
                  <a:pt x="3841882" y="3314672"/>
                </a:lnTo>
                <a:lnTo>
                  <a:pt x="0" y="33146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4894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8700" y="2894277"/>
            <a:ext cx="5602941" cy="5602941"/>
            <a:chOff x="0" y="0"/>
            <a:chExt cx="7470588" cy="74705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470588" cy="7470588"/>
            </a:xfrm>
            <a:custGeom>
              <a:avLst/>
              <a:gdLst/>
              <a:ahLst/>
              <a:cxnLst/>
              <a:rect l="l" t="t" r="r" b="b"/>
              <a:pathLst>
                <a:path w="7470588" h="7470588">
                  <a:moveTo>
                    <a:pt x="0" y="0"/>
                  </a:moveTo>
                  <a:lnTo>
                    <a:pt x="7470588" y="0"/>
                  </a:lnTo>
                  <a:lnTo>
                    <a:pt x="7470588" y="7470588"/>
                  </a:lnTo>
                  <a:lnTo>
                    <a:pt x="0" y="74705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2848237">
              <a:off x="4296707" y="2599539"/>
              <a:ext cx="528457" cy="485520"/>
            </a:xfrm>
            <a:custGeom>
              <a:avLst/>
              <a:gdLst/>
              <a:ahLst/>
              <a:cxnLst/>
              <a:rect l="l" t="t" r="r" b="b"/>
              <a:pathLst>
                <a:path w="528457" h="485520">
                  <a:moveTo>
                    <a:pt x="0" y="0"/>
                  </a:moveTo>
                  <a:lnTo>
                    <a:pt x="528458" y="0"/>
                  </a:lnTo>
                  <a:lnTo>
                    <a:pt x="528458" y="485520"/>
                  </a:lnTo>
                  <a:lnTo>
                    <a:pt x="0" y="485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3650194" y="4568990"/>
            <a:ext cx="3528718" cy="2878930"/>
            <a:chOff x="0" y="0"/>
            <a:chExt cx="4704957" cy="3838573"/>
          </a:xfrm>
        </p:grpSpPr>
        <p:sp>
          <p:nvSpPr>
            <p:cNvPr id="15" name="Freeform 15"/>
            <p:cNvSpPr/>
            <p:nvPr/>
          </p:nvSpPr>
          <p:spPr>
            <a:xfrm rot="650221">
              <a:off x="254483" y="366770"/>
              <a:ext cx="4195992" cy="3105034"/>
            </a:xfrm>
            <a:custGeom>
              <a:avLst/>
              <a:gdLst/>
              <a:ahLst/>
              <a:cxnLst/>
              <a:rect l="l" t="t" r="r" b="b"/>
              <a:pathLst>
                <a:path w="4195992" h="3105034">
                  <a:moveTo>
                    <a:pt x="0" y="0"/>
                  </a:moveTo>
                  <a:lnTo>
                    <a:pt x="4195992" y="0"/>
                  </a:lnTo>
                  <a:lnTo>
                    <a:pt x="4195992" y="3105034"/>
                  </a:lnTo>
                  <a:lnTo>
                    <a:pt x="0" y="3105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 rot="-76426">
              <a:off x="812561" y="909706"/>
              <a:ext cx="3079337" cy="1884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3"/>
                </a:lnSpc>
              </a:pPr>
              <a:r>
                <a:rPr lang="en-US" sz="1737">
                  <a:solidFill>
                    <a:srgbClr val="381F1B"/>
                  </a:solidFill>
                  <a:latin typeface="TDTD소년소녀"/>
                  <a:ea typeface="TDTD소년소녀"/>
                </a:rPr>
                <a:t>흠... 저 파리는 </a:t>
              </a:r>
            </a:p>
            <a:p>
              <a:pPr algn="ctr">
                <a:lnSpc>
                  <a:spcPts val="2223"/>
                </a:lnSpc>
              </a:pPr>
              <a:r>
                <a:rPr lang="en-US" sz="1737">
                  <a:solidFill>
                    <a:srgbClr val="381F1B"/>
                  </a:solidFill>
                  <a:latin typeface="TDTD소년소녀"/>
                  <a:ea typeface="TDTD소년소녀"/>
                </a:rPr>
                <a:t>어느쪽에 있다고 해야할까? 위쪽? 오른쪽?</a:t>
              </a:r>
            </a:p>
            <a:p>
              <a:pPr algn="ctr">
                <a:lnSpc>
                  <a:spcPts val="2223"/>
                </a:lnSpc>
              </a:pPr>
              <a:r>
                <a:rPr lang="en-US" sz="1737">
                  <a:solidFill>
                    <a:srgbClr val="381F1B"/>
                  </a:solidFill>
                  <a:ea typeface="TDTD소년소녀"/>
                </a:rPr>
                <a:t>가로 세로 수직선을</a:t>
              </a:r>
            </a:p>
            <a:p>
              <a:pPr algn="ctr">
                <a:lnSpc>
                  <a:spcPts val="2223"/>
                </a:lnSpc>
              </a:pPr>
              <a:r>
                <a:rPr lang="en-US" sz="1737">
                  <a:solidFill>
                    <a:srgbClr val="381F1B"/>
                  </a:solidFill>
                  <a:latin typeface="TDTD소년소녀"/>
                  <a:ea typeface="TDTD소년소녀"/>
                </a:rPr>
                <a:t> 그려볼까?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6973334" y="2894277"/>
            <a:ext cx="5602941" cy="5602941"/>
          </a:xfrm>
          <a:custGeom>
            <a:avLst/>
            <a:gdLst/>
            <a:ahLst/>
            <a:cxnLst/>
            <a:rect l="l" t="t" r="r" b="b"/>
            <a:pathLst>
              <a:path w="5602941" h="5602941">
                <a:moveTo>
                  <a:pt x="0" y="0"/>
                </a:moveTo>
                <a:lnTo>
                  <a:pt x="5602941" y="0"/>
                </a:lnTo>
                <a:lnTo>
                  <a:pt x="5602941" y="5602941"/>
                </a:lnTo>
                <a:lnTo>
                  <a:pt x="0" y="5602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848237">
            <a:off x="10205389" y="4843931"/>
            <a:ext cx="396343" cy="364140"/>
          </a:xfrm>
          <a:custGeom>
            <a:avLst/>
            <a:gdLst/>
            <a:ahLst/>
            <a:cxnLst/>
            <a:rect l="l" t="t" r="r" b="b"/>
            <a:pathLst>
              <a:path w="396343" h="364140">
                <a:moveTo>
                  <a:pt x="0" y="0"/>
                </a:moveTo>
                <a:lnTo>
                  <a:pt x="396343" y="0"/>
                </a:lnTo>
                <a:lnTo>
                  <a:pt x="396343" y="364140"/>
                </a:lnTo>
                <a:lnTo>
                  <a:pt x="0" y="3641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AutoShape 19"/>
          <p:cNvSpPr/>
          <p:nvPr/>
        </p:nvSpPr>
        <p:spPr>
          <a:xfrm>
            <a:off x="6973334" y="5695747"/>
            <a:ext cx="560294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V="1">
            <a:off x="9774805" y="2894277"/>
            <a:ext cx="0" cy="560294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10561628" y="4264916"/>
            <a:ext cx="1041998" cy="608148"/>
          </a:xfrm>
          <a:custGeom>
            <a:avLst/>
            <a:gdLst/>
            <a:ahLst/>
            <a:cxnLst/>
            <a:rect l="l" t="t" r="r" b="b"/>
            <a:pathLst>
              <a:path w="1041998" h="608148">
                <a:moveTo>
                  <a:pt x="0" y="0"/>
                </a:moveTo>
                <a:lnTo>
                  <a:pt x="1041999" y="0"/>
                </a:lnTo>
                <a:lnTo>
                  <a:pt x="1041999" y="608148"/>
                </a:lnTo>
                <a:lnTo>
                  <a:pt x="0" y="6081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848237">
            <a:off x="11550946" y="3871678"/>
            <a:ext cx="396343" cy="364140"/>
          </a:xfrm>
          <a:custGeom>
            <a:avLst/>
            <a:gdLst/>
            <a:ahLst/>
            <a:cxnLst/>
            <a:rect l="l" t="t" r="r" b="b"/>
            <a:pathLst>
              <a:path w="396343" h="364140">
                <a:moveTo>
                  <a:pt x="0" y="0"/>
                </a:moveTo>
                <a:lnTo>
                  <a:pt x="396343" y="0"/>
                </a:lnTo>
                <a:lnTo>
                  <a:pt x="396343" y="364140"/>
                </a:lnTo>
                <a:lnTo>
                  <a:pt x="0" y="3641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4410994" y="1926486"/>
            <a:ext cx="2657074" cy="2464652"/>
            <a:chOff x="0" y="0"/>
            <a:chExt cx="3542765" cy="3286202"/>
          </a:xfrm>
        </p:grpSpPr>
        <p:sp>
          <p:nvSpPr>
            <p:cNvPr id="24" name="Freeform 24"/>
            <p:cNvSpPr/>
            <p:nvPr/>
          </p:nvSpPr>
          <p:spPr>
            <a:xfrm>
              <a:off x="0" y="578103"/>
              <a:ext cx="3542765" cy="2708099"/>
            </a:xfrm>
            <a:custGeom>
              <a:avLst/>
              <a:gdLst/>
              <a:ahLst/>
              <a:cxnLst/>
              <a:rect l="l" t="t" r="r" b="b"/>
              <a:pathLst>
                <a:path w="3542765" h="2708099">
                  <a:moveTo>
                    <a:pt x="0" y="0"/>
                  </a:moveTo>
                  <a:lnTo>
                    <a:pt x="3542765" y="0"/>
                  </a:lnTo>
                  <a:lnTo>
                    <a:pt x="3542765" y="2708099"/>
                  </a:lnTo>
                  <a:lnTo>
                    <a:pt x="0" y="2708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157963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927468" y="1285404"/>
              <a:ext cx="1144763" cy="890053"/>
            </a:xfrm>
            <a:custGeom>
              <a:avLst/>
              <a:gdLst/>
              <a:ahLst/>
              <a:cxnLst/>
              <a:rect l="l" t="t" r="r" b="b"/>
              <a:pathLst>
                <a:path w="1144763" h="890053">
                  <a:moveTo>
                    <a:pt x="0" y="0"/>
                  </a:moveTo>
                  <a:lnTo>
                    <a:pt x="1144764" y="0"/>
                  </a:lnTo>
                  <a:lnTo>
                    <a:pt x="1144764" y="890054"/>
                  </a:lnTo>
                  <a:lnTo>
                    <a:pt x="0" y="890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347598">
              <a:off x="2336590" y="51470"/>
              <a:ext cx="1082504" cy="1238917"/>
            </a:xfrm>
            <a:custGeom>
              <a:avLst/>
              <a:gdLst/>
              <a:ahLst/>
              <a:cxnLst/>
              <a:rect l="l" t="t" r="r" b="b"/>
              <a:pathLst>
                <a:path w="1082504" h="1238917">
                  <a:moveTo>
                    <a:pt x="0" y="0"/>
                  </a:moveTo>
                  <a:lnTo>
                    <a:pt x="1082503" y="0"/>
                  </a:lnTo>
                  <a:lnTo>
                    <a:pt x="1082503" y="1238917"/>
                  </a:lnTo>
                  <a:lnTo>
                    <a:pt x="0" y="1238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12017248" y="1996348"/>
            <a:ext cx="2913133" cy="2057400"/>
            <a:chOff x="0" y="0"/>
            <a:chExt cx="3884177" cy="27432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84177" cy="2743200"/>
            </a:xfrm>
            <a:custGeom>
              <a:avLst/>
              <a:gdLst/>
              <a:ahLst/>
              <a:cxnLst/>
              <a:rect l="l" t="t" r="r" b="b"/>
              <a:pathLst>
                <a:path w="3884177" h="2743200">
                  <a:moveTo>
                    <a:pt x="0" y="0"/>
                  </a:moveTo>
                  <a:lnTo>
                    <a:pt x="3884177" y="0"/>
                  </a:lnTo>
                  <a:lnTo>
                    <a:pt x="3884177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 rot="-76426">
              <a:off x="303078" y="638256"/>
              <a:ext cx="2972549" cy="1447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46"/>
                </a:lnSpc>
              </a:pPr>
              <a:r>
                <a:rPr lang="en-US" sz="1676">
                  <a:solidFill>
                    <a:srgbClr val="381F1B"/>
                  </a:solidFill>
                  <a:latin typeface="TDTD소년소녀"/>
                  <a:ea typeface="TDTD소년소녀"/>
                </a:rPr>
                <a:t>파리가 이동했네.</a:t>
              </a:r>
            </a:p>
            <a:p>
              <a:pPr algn="ctr">
                <a:lnSpc>
                  <a:spcPts val="2146"/>
                </a:lnSpc>
              </a:pPr>
              <a:r>
                <a:rPr lang="en-US" sz="1676">
                  <a:solidFill>
                    <a:srgbClr val="381F1B"/>
                  </a:solidFill>
                  <a:latin typeface="TDTD소년소녀"/>
                  <a:ea typeface="TDTD소년소녀"/>
                </a:rPr>
                <a:t>흠.. </a:t>
              </a:r>
            </a:p>
            <a:p>
              <a:pPr algn="ctr">
                <a:lnSpc>
                  <a:spcPts val="2146"/>
                </a:lnSpc>
              </a:pPr>
              <a:r>
                <a:rPr lang="en-US" sz="1676">
                  <a:solidFill>
                    <a:srgbClr val="381F1B"/>
                  </a:solidFill>
                  <a:latin typeface="TDTD소년소녀"/>
                  <a:ea typeface="TDTD소년소녀"/>
                </a:rPr>
                <a:t>파리의 위치는...</a:t>
              </a:r>
            </a:p>
            <a:p>
              <a:pPr algn="ctr">
                <a:lnSpc>
                  <a:spcPts val="2146"/>
                </a:lnSpc>
              </a:pPr>
              <a:r>
                <a:rPr lang="en-US" sz="1676">
                  <a:solidFill>
                    <a:srgbClr val="381F1B"/>
                  </a:solidFill>
                  <a:latin typeface="TDTD소년소녀"/>
                  <a:ea typeface="TDTD소년소녀"/>
                </a:rPr>
                <a:t> 오호!!!!!</a:t>
              </a:r>
            </a:p>
          </p:txBody>
        </p:sp>
      </p:grpSp>
      <p:sp>
        <p:nvSpPr>
          <p:cNvPr id="30" name="Freeform 30"/>
          <p:cNvSpPr/>
          <p:nvPr/>
        </p:nvSpPr>
        <p:spPr>
          <a:xfrm rot="243133">
            <a:off x="14293497" y="5922917"/>
            <a:ext cx="2242112" cy="591102"/>
          </a:xfrm>
          <a:custGeom>
            <a:avLst/>
            <a:gdLst/>
            <a:ahLst/>
            <a:cxnLst/>
            <a:rect l="l" t="t" r="r" b="b"/>
            <a:pathLst>
              <a:path w="2242112" h="591102">
                <a:moveTo>
                  <a:pt x="0" y="0"/>
                </a:moveTo>
                <a:lnTo>
                  <a:pt x="2242112" y="0"/>
                </a:lnTo>
                <a:lnTo>
                  <a:pt x="2242112" y="591102"/>
                </a:lnTo>
                <a:lnTo>
                  <a:pt x="0" y="5911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420048" y="855011"/>
            <a:ext cx="17447903" cy="92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1"/>
              </a:lnSpc>
            </a:pPr>
            <a:r>
              <a:rPr lang="en-US" sz="5704">
                <a:solidFill>
                  <a:srgbClr val="381F1B"/>
                </a:solidFill>
                <a:ea typeface="TDTD소년소녀"/>
              </a:rPr>
              <a:t>파리의 위치를 알려줘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2143999"/>
            <a:ext cx="6651528" cy="40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8"/>
              </a:lnSpc>
            </a:pPr>
            <a:r>
              <a:rPr lang="en-US" sz="2467">
                <a:solidFill>
                  <a:srgbClr val="381F1B"/>
                </a:solidFill>
                <a:latin typeface="TDTD소년소녀"/>
                <a:ea typeface="TDTD소년소녀"/>
              </a:rPr>
              <a:t>1618년경 ‘30년 전쟁‘ 중인 유럽의 군대 막사 천장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587892" y="8952573"/>
            <a:ext cx="8305641" cy="57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6"/>
              </a:lnSpc>
            </a:pPr>
            <a:r>
              <a:rPr lang="en-US" sz="3567">
                <a:solidFill>
                  <a:srgbClr val="381F1B"/>
                </a:solidFill>
                <a:latin typeface="TDTD소년소녀"/>
                <a:ea typeface="TDTD소년소녀"/>
              </a:rPr>
              <a:t>데카르트는 어떤 아이디어를 냈을까요??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53309" y="2904304"/>
            <a:ext cx="1457303" cy="40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8"/>
              </a:lnSpc>
            </a:pPr>
            <a:r>
              <a:rPr lang="en-US" sz="2467">
                <a:solidFill>
                  <a:srgbClr val="245829"/>
                </a:solidFill>
                <a:ea typeface="TDTD소년소녀"/>
              </a:rPr>
              <a:t>천장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740713" y="2904304"/>
            <a:ext cx="1457303" cy="40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8"/>
              </a:lnSpc>
            </a:pPr>
            <a:r>
              <a:rPr lang="en-US" sz="2467">
                <a:solidFill>
                  <a:srgbClr val="245829"/>
                </a:solidFill>
                <a:ea typeface="TDTD소년소녀"/>
              </a:rPr>
              <a:t>천장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0048" y="322870"/>
            <a:ext cx="17447903" cy="9641260"/>
            <a:chOff x="0" y="0"/>
            <a:chExt cx="4595332" cy="25392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5332" cy="2539262"/>
            </a:xfrm>
            <a:custGeom>
              <a:avLst/>
              <a:gdLst/>
              <a:ahLst/>
              <a:cxnLst/>
              <a:rect l="l" t="t" r="r" b="b"/>
              <a:pathLst>
                <a:path w="4595332" h="2539262">
                  <a:moveTo>
                    <a:pt x="22630" y="0"/>
                  </a:moveTo>
                  <a:lnTo>
                    <a:pt x="4572703" y="0"/>
                  </a:lnTo>
                  <a:cubicBezTo>
                    <a:pt x="4585201" y="0"/>
                    <a:pt x="4595332" y="10132"/>
                    <a:pt x="4595332" y="22630"/>
                  </a:cubicBezTo>
                  <a:lnTo>
                    <a:pt x="4595332" y="2516632"/>
                  </a:lnTo>
                  <a:cubicBezTo>
                    <a:pt x="4595332" y="2529130"/>
                    <a:pt x="4585201" y="2539262"/>
                    <a:pt x="4572703" y="2539262"/>
                  </a:cubicBezTo>
                  <a:lnTo>
                    <a:pt x="22630" y="2539262"/>
                  </a:lnTo>
                  <a:cubicBezTo>
                    <a:pt x="10132" y="2539262"/>
                    <a:pt x="0" y="2529130"/>
                    <a:pt x="0" y="2516632"/>
                  </a:cubicBezTo>
                  <a:lnTo>
                    <a:pt x="0" y="22630"/>
                  </a:lnTo>
                  <a:cubicBezTo>
                    <a:pt x="0" y="10132"/>
                    <a:pt x="10132" y="0"/>
                    <a:pt x="22630" y="0"/>
                  </a:cubicBezTo>
                  <a:close/>
                </a:path>
              </a:pathLst>
            </a:custGeom>
            <a:solidFill>
              <a:srgbClr val="FCFC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95332" cy="2577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53309" y="625296"/>
            <a:ext cx="550782" cy="573731"/>
          </a:xfrm>
          <a:custGeom>
            <a:avLst/>
            <a:gdLst/>
            <a:ahLst/>
            <a:cxnLst/>
            <a:rect l="l" t="t" r="r" b="b"/>
            <a:pathLst>
              <a:path w="550782" h="573731">
                <a:moveTo>
                  <a:pt x="0" y="0"/>
                </a:moveTo>
                <a:lnTo>
                  <a:pt x="550782" y="0"/>
                </a:lnTo>
                <a:lnTo>
                  <a:pt x="550782" y="573731"/>
                </a:lnTo>
                <a:lnTo>
                  <a:pt x="0" y="573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52171" y="625296"/>
            <a:ext cx="5583657" cy="913689"/>
          </a:xfrm>
          <a:custGeom>
            <a:avLst/>
            <a:gdLst/>
            <a:ahLst/>
            <a:cxnLst/>
            <a:rect l="l" t="t" r="r" b="b"/>
            <a:pathLst>
              <a:path w="5583657" h="913689">
                <a:moveTo>
                  <a:pt x="0" y="0"/>
                </a:moveTo>
                <a:lnTo>
                  <a:pt x="5583658" y="0"/>
                </a:lnTo>
                <a:lnTo>
                  <a:pt x="5583658" y="913689"/>
                </a:lnTo>
                <a:lnTo>
                  <a:pt x="0" y="913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03024" y="2872784"/>
            <a:ext cx="5204094" cy="5576033"/>
          </a:xfrm>
          <a:custGeom>
            <a:avLst/>
            <a:gdLst/>
            <a:ahLst/>
            <a:cxnLst/>
            <a:rect l="l" t="t" r="r" b="b"/>
            <a:pathLst>
              <a:path w="5204094" h="5576033">
                <a:moveTo>
                  <a:pt x="0" y="0"/>
                </a:moveTo>
                <a:lnTo>
                  <a:pt x="5204094" y="0"/>
                </a:lnTo>
                <a:lnTo>
                  <a:pt x="5204094" y="5576033"/>
                </a:lnTo>
                <a:lnTo>
                  <a:pt x="0" y="55760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678" r="-4256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744764" y="3224624"/>
            <a:ext cx="5167946" cy="5184274"/>
            <a:chOff x="0" y="0"/>
            <a:chExt cx="6890595" cy="6912366"/>
          </a:xfrm>
        </p:grpSpPr>
        <p:sp>
          <p:nvSpPr>
            <p:cNvPr id="9" name="Freeform 9"/>
            <p:cNvSpPr/>
            <p:nvPr/>
          </p:nvSpPr>
          <p:spPr>
            <a:xfrm>
              <a:off x="0" y="21697"/>
              <a:ext cx="6868971" cy="6868971"/>
            </a:xfrm>
            <a:custGeom>
              <a:avLst/>
              <a:gdLst/>
              <a:ahLst/>
              <a:cxnLst/>
              <a:rect l="l" t="t" r="r" b="b"/>
              <a:pathLst>
                <a:path w="6868971" h="6868971">
                  <a:moveTo>
                    <a:pt x="0" y="0"/>
                  </a:moveTo>
                  <a:lnTo>
                    <a:pt x="6868971" y="0"/>
                  </a:lnTo>
                  <a:lnTo>
                    <a:pt x="6868971" y="6868971"/>
                  </a:lnTo>
                  <a:lnTo>
                    <a:pt x="0" y="6868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2848237">
              <a:off x="3994801" y="2517425"/>
              <a:ext cx="485900" cy="446421"/>
            </a:xfrm>
            <a:custGeom>
              <a:avLst/>
              <a:gdLst/>
              <a:ahLst/>
              <a:cxnLst/>
              <a:rect l="l" t="t" r="r" b="b"/>
              <a:pathLst>
                <a:path w="485900" h="446421">
                  <a:moveTo>
                    <a:pt x="0" y="0"/>
                  </a:moveTo>
                  <a:lnTo>
                    <a:pt x="485900" y="0"/>
                  </a:lnTo>
                  <a:lnTo>
                    <a:pt x="485900" y="446421"/>
                  </a:lnTo>
                  <a:lnTo>
                    <a:pt x="0" y="446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384945">
              <a:off x="4399099" y="1702044"/>
              <a:ext cx="1277446" cy="745564"/>
            </a:xfrm>
            <a:custGeom>
              <a:avLst/>
              <a:gdLst/>
              <a:ahLst/>
              <a:cxnLst/>
              <a:rect l="l" t="t" r="r" b="b"/>
              <a:pathLst>
                <a:path w="1277446" h="745564">
                  <a:moveTo>
                    <a:pt x="0" y="0"/>
                  </a:moveTo>
                  <a:lnTo>
                    <a:pt x="1277446" y="0"/>
                  </a:lnTo>
                  <a:lnTo>
                    <a:pt x="1277446" y="745564"/>
                  </a:lnTo>
                  <a:lnTo>
                    <a:pt x="0" y="745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2848237">
              <a:off x="5503839" y="1165890"/>
              <a:ext cx="485900" cy="446421"/>
            </a:xfrm>
            <a:custGeom>
              <a:avLst/>
              <a:gdLst/>
              <a:ahLst/>
              <a:cxnLst/>
              <a:rect l="l" t="t" r="r" b="b"/>
              <a:pathLst>
                <a:path w="485900" h="446421">
                  <a:moveTo>
                    <a:pt x="0" y="0"/>
                  </a:moveTo>
                  <a:lnTo>
                    <a:pt x="485900" y="0"/>
                  </a:lnTo>
                  <a:lnTo>
                    <a:pt x="485900" y="446420"/>
                  </a:lnTo>
                  <a:lnTo>
                    <a:pt x="0" y="446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AutoShape 13"/>
            <p:cNvSpPr/>
            <p:nvPr/>
          </p:nvSpPr>
          <p:spPr>
            <a:xfrm flipH="1" flipV="1">
              <a:off x="3412861" y="21697"/>
              <a:ext cx="21624" cy="6640847"/>
            </a:xfrm>
            <a:prstGeom prst="line">
              <a:avLst/>
            </a:prstGeom>
            <a:ln w="47231" cap="flat">
              <a:solidFill>
                <a:srgbClr val="398AE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>
              <a:off x="0" y="3456183"/>
              <a:ext cx="6868971" cy="0"/>
            </a:xfrm>
            <a:prstGeom prst="line">
              <a:avLst/>
            </a:prstGeom>
            <a:ln w="47231" cap="flat">
              <a:solidFill>
                <a:srgbClr val="398AE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 flipV="1">
              <a:off x="4918889" y="43323"/>
              <a:ext cx="21624" cy="6868969"/>
            </a:xfrm>
            <a:prstGeom prst="line">
              <a:avLst/>
            </a:prstGeom>
            <a:ln w="47231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 flipV="1">
              <a:off x="4172878" y="43323"/>
              <a:ext cx="21624" cy="6868969"/>
            </a:xfrm>
            <a:prstGeom prst="line">
              <a:avLst/>
            </a:prstGeom>
            <a:ln w="47231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flipV="1">
              <a:off x="5633297" y="21766"/>
              <a:ext cx="21624" cy="6868969"/>
            </a:xfrm>
            <a:prstGeom prst="line">
              <a:avLst/>
            </a:prstGeom>
            <a:ln w="47231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flipV="1">
              <a:off x="6342127" y="74"/>
              <a:ext cx="21624" cy="6868969"/>
            </a:xfrm>
            <a:prstGeom prst="line">
              <a:avLst/>
            </a:prstGeom>
            <a:ln w="47231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>
              <a:off x="21624" y="2762260"/>
              <a:ext cx="6868971" cy="0"/>
            </a:xfrm>
            <a:prstGeom prst="line">
              <a:avLst/>
            </a:prstGeom>
            <a:ln w="47231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>
              <a:off x="0" y="2096450"/>
              <a:ext cx="6868971" cy="0"/>
            </a:xfrm>
            <a:prstGeom prst="line">
              <a:avLst/>
            </a:prstGeom>
            <a:ln w="47231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AutoShape 21"/>
            <p:cNvSpPr/>
            <p:nvPr/>
          </p:nvSpPr>
          <p:spPr>
            <a:xfrm>
              <a:off x="0" y="1443161"/>
              <a:ext cx="6868971" cy="0"/>
            </a:xfrm>
            <a:prstGeom prst="line">
              <a:avLst/>
            </a:prstGeom>
            <a:ln w="47231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>
              <a:off x="0" y="782003"/>
              <a:ext cx="6868971" cy="0"/>
            </a:xfrm>
            <a:prstGeom prst="line">
              <a:avLst/>
            </a:prstGeom>
            <a:ln w="47231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3" name="Freeform 23"/>
          <p:cNvSpPr/>
          <p:nvPr/>
        </p:nvSpPr>
        <p:spPr>
          <a:xfrm>
            <a:off x="13707118" y="4368060"/>
            <a:ext cx="3333997" cy="2383808"/>
          </a:xfrm>
          <a:custGeom>
            <a:avLst/>
            <a:gdLst/>
            <a:ahLst/>
            <a:cxnLst/>
            <a:rect l="l" t="t" r="r" b="b"/>
            <a:pathLst>
              <a:path w="3333997" h="2383808">
                <a:moveTo>
                  <a:pt x="0" y="0"/>
                </a:moveTo>
                <a:lnTo>
                  <a:pt x="3333997" y="0"/>
                </a:lnTo>
                <a:lnTo>
                  <a:pt x="3333997" y="2383809"/>
                </a:lnTo>
                <a:lnTo>
                  <a:pt x="0" y="23838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 rot="941053">
            <a:off x="15855025" y="6912989"/>
            <a:ext cx="752010" cy="628473"/>
            <a:chOff x="0" y="0"/>
            <a:chExt cx="1002680" cy="837964"/>
          </a:xfrm>
        </p:grpSpPr>
        <p:sp>
          <p:nvSpPr>
            <p:cNvPr id="25" name="Freeform 25"/>
            <p:cNvSpPr/>
            <p:nvPr/>
          </p:nvSpPr>
          <p:spPr>
            <a:xfrm rot="249127">
              <a:off x="20364" y="127225"/>
              <a:ext cx="256799" cy="571820"/>
            </a:xfrm>
            <a:custGeom>
              <a:avLst/>
              <a:gdLst/>
              <a:ahLst/>
              <a:cxnLst/>
              <a:rect l="l" t="t" r="r" b="b"/>
              <a:pathLst>
                <a:path w="256799" h="571820">
                  <a:moveTo>
                    <a:pt x="0" y="0"/>
                  </a:moveTo>
                  <a:lnTo>
                    <a:pt x="256800" y="0"/>
                  </a:lnTo>
                  <a:lnTo>
                    <a:pt x="256800" y="571821"/>
                  </a:lnTo>
                  <a:lnTo>
                    <a:pt x="0" y="571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801281">
              <a:off x="279979" y="27671"/>
              <a:ext cx="324076" cy="721628"/>
            </a:xfrm>
            <a:custGeom>
              <a:avLst/>
              <a:gdLst/>
              <a:ahLst/>
              <a:cxnLst/>
              <a:rect l="l" t="t" r="r" b="b"/>
              <a:pathLst>
                <a:path w="324076" h="721628">
                  <a:moveTo>
                    <a:pt x="0" y="0"/>
                  </a:moveTo>
                  <a:lnTo>
                    <a:pt x="324076" y="0"/>
                  </a:lnTo>
                  <a:lnTo>
                    <a:pt x="324076" y="721627"/>
                  </a:lnTo>
                  <a:lnTo>
                    <a:pt x="0" y="721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1953827">
              <a:off x="561458" y="164573"/>
              <a:ext cx="290153" cy="646090"/>
            </a:xfrm>
            <a:custGeom>
              <a:avLst/>
              <a:gdLst/>
              <a:ahLst/>
              <a:cxnLst/>
              <a:rect l="l" t="t" r="r" b="b"/>
              <a:pathLst>
                <a:path w="290153" h="646090">
                  <a:moveTo>
                    <a:pt x="0" y="0"/>
                  </a:moveTo>
                  <a:lnTo>
                    <a:pt x="290154" y="0"/>
                  </a:lnTo>
                  <a:lnTo>
                    <a:pt x="290154" y="646091"/>
                  </a:lnTo>
                  <a:lnTo>
                    <a:pt x="0" y="646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13707118" y="6933505"/>
            <a:ext cx="2657074" cy="3030625"/>
            <a:chOff x="0" y="0"/>
            <a:chExt cx="3542765" cy="404083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542765" cy="4040834"/>
            </a:xfrm>
            <a:custGeom>
              <a:avLst/>
              <a:gdLst/>
              <a:ahLst/>
              <a:cxnLst/>
              <a:rect l="l" t="t" r="r" b="b"/>
              <a:pathLst>
                <a:path w="3542765" h="4040834">
                  <a:moveTo>
                    <a:pt x="0" y="0"/>
                  </a:moveTo>
                  <a:lnTo>
                    <a:pt x="3542765" y="0"/>
                  </a:lnTo>
                  <a:lnTo>
                    <a:pt x="3542765" y="4040834"/>
                  </a:lnTo>
                  <a:lnTo>
                    <a:pt x="0" y="4040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b="-72882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892394" y="930540"/>
              <a:ext cx="1144763" cy="890053"/>
            </a:xfrm>
            <a:custGeom>
              <a:avLst/>
              <a:gdLst/>
              <a:ahLst/>
              <a:cxnLst/>
              <a:rect l="l" t="t" r="r" b="b"/>
              <a:pathLst>
                <a:path w="1144763" h="890053">
                  <a:moveTo>
                    <a:pt x="0" y="0"/>
                  </a:moveTo>
                  <a:lnTo>
                    <a:pt x="1144763" y="0"/>
                  </a:lnTo>
                  <a:lnTo>
                    <a:pt x="1144763" y="890053"/>
                  </a:lnTo>
                  <a:lnTo>
                    <a:pt x="0" y="890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481821">
              <a:off x="1072895" y="1790677"/>
              <a:ext cx="783760" cy="459479"/>
            </a:xfrm>
            <a:custGeom>
              <a:avLst/>
              <a:gdLst/>
              <a:ahLst/>
              <a:cxnLst/>
              <a:rect l="l" t="t" r="r" b="b"/>
              <a:pathLst>
                <a:path w="783760" h="459479">
                  <a:moveTo>
                    <a:pt x="0" y="0"/>
                  </a:moveTo>
                  <a:lnTo>
                    <a:pt x="783760" y="0"/>
                  </a:lnTo>
                  <a:lnTo>
                    <a:pt x="783760" y="459479"/>
                  </a:lnTo>
                  <a:lnTo>
                    <a:pt x="0" y="459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Freeform 32"/>
          <p:cNvSpPr/>
          <p:nvPr/>
        </p:nvSpPr>
        <p:spPr>
          <a:xfrm>
            <a:off x="5388826" y="8944392"/>
            <a:ext cx="1064784" cy="763380"/>
          </a:xfrm>
          <a:custGeom>
            <a:avLst/>
            <a:gdLst/>
            <a:ahLst/>
            <a:cxnLst/>
            <a:rect l="l" t="t" r="r" b="b"/>
            <a:pathLst>
              <a:path w="1064784" h="763380">
                <a:moveTo>
                  <a:pt x="0" y="0"/>
                </a:moveTo>
                <a:lnTo>
                  <a:pt x="1064783" y="0"/>
                </a:lnTo>
                <a:lnTo>
                  <a:pt x="1064783" y="763380"/>
                </a:lnTo>
                <a:lnTo>
                  <a:pt x="0" y="76338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t="-5003"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420048" y="538564"/>
            <a:ext cx="17447903" cy="92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1"/>
              </a:lnSpc>
            </a:pPr>
            <a:r>
              <a:rPr lang="en-US" sz="5704">
                <a:solidFill>
                  <a:srgbClr val="381F1B"/>
                </a:solidFill>
                <a:ea typeface="TDTD소년소녀"/>
              </a:rPr>
              <a:t>좌표평면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921218" y="9009504"/>
            <a:ext cx="6445565" cy="60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8"/>
              </a:lnSpc>
            </a:pPr>
            <a:r>
              <a:rPr lang="en-US" sz="3790" dirty="0" err="1">
                <a:solidFill>
                  <a:srgbClr val="000000"/>
                </a:solidFill>
                <a:latin typeface="TDTD귀욤뭉이"/>
                <a:ea typeface="TDTD귀욤뭉이"/>
              </a:rPr>
              <a:t>좌표</a:t>
            </a:r>
            <a:r>
              <a:rPr lang="en-US" sz="3790" dirty="0">
                <a:solidFill>
                  <a:srgbClr val="000000"/>
                </a:solidFill>
                <a:latin typeface="TDTD귀욤뭉이"/>
                <a:ea typeface="TDTD귀욤뭉이"/>
              </a:rPr>
              <a:t> : </a:t>
            </a:r>
            <a:r>
              <a:rPr lang="en-US" sz="3790" dirty="0" err="1">
                <a:solidFill>
                  <a:srgbClr val="000000"/>
                </a:solidFill>
                <a:latin typeface="TDTD귀욤뭉이"/>
                <a:ea typeface="TDTD귀욤뭉이"/>
              </a:rPr>
              <a:t>어떤</a:t>
            </a:r>
            <a:r>
              <a:rPr lang="en-US" sz="3790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790" dirty="0" err="1">
                <a:solidFill>
                  <a:srgbClr val="000000"/>
                </a:solidFill>
                <a:latin typeface="TDTD귀욤뭉이"/>
                <a:ea typeface="TDTD귀욤뭉이"/>
              </a:rPr>
              <a:t>점의</a:t>
            </a:r>
            <a:r>
              <a:rPr lang="en-US" sz="3790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790" dirty="0" err="1">
                <a:solidFill>
                  <a:srgbClr val="000000"/>
                </a:solidFill>
                <a:latin typeface="TDTD귀욤뭉이"/>
                <a:ea typeface="TDTD귀욤뭉이"/>
              </a:rPr>
              <a:t>위치를</a:t>
            </a:r>
            <a:r>
              <a:rPr lang="en-US" sz="3790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790" dirty="0" err="1">
                <a:solidFill>
                  <a:srgbClr val="000000"/>
                </a:solidFill>
                <a:latin typeface="TDTD귀욤뭉이"/>
                <a:ea typeface="TDTD귀욤뭉이"/>
              </a:rPr>
              <a:t>나타내는</a:t>
            </a:r>
            <a:r>
              <a:rPr lang="en-US" sz="3790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790" dirty="0" err="1">
                <a:solidFill>
                  <a:srgbClr val="000000"/>
                </a:solidFill>
                <a:latin typeface="TDTD귀욤뭉이"/>
                <a:ea typeface="TDTD귀욤뭉이"/>
              </a:rPr>
              <a:t>것</a:t>
            </a:r>
            <a:endParaRPr lang="en-US" sz="3790" dirty="0">
              <a:solidFill>
                <a:srgbClr val="000000"/>
              </a:solidFill>
              <a:latin typeface="TDTD귀욤뭉이"/>
              <a:ea typeface="TDTD귀욤뭉이"/>
            </a:endParaRPr>
          </a:p>
        </p:txBody>
      </p:sp>
      <p:sp>
        <p:nvSpPr>
          <p:cNvPr id="35" name="TextBox 35"/>
          <p:cNvSpPr txBox="1"/>
          <p:nvPr/>
        </p:nvSpPr>
        <p:spPr>
          <a:xfrm rot="-106152">
            <a:off x="13954816" y="4972745"/>
            <a:ext cx="2838601" cy="1005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5"/>
              </a:lnSpc>
            </a:pPr>
            <a:r>
              <a:rPr lang="en-US" sz="2250">
                <a:solidFill>
                  <a:srgbClr val="381F1B"/>
                </a:solidFill>
                <a:latin typeface="TDTD소년소녀"/>
                <a:ea typeface="TDTD소년소녀"/>
              </a:rPr>
              <a:t>와우!!!</a:t>
            </a:r>
          </a:p>
          <a:p>
            <a:pPr algn="ctr">
              <a:lnSpc>
                <a:spcPts val="2655"/>
              </a:lnSpc>
            </a:pPr>
            <a:r>
              <a:rPr lang="en-US" sz="2250">
                <a:solidFill>
                  <a:srgbClr val="381F1B"/>
                </a:solidFill>
                <a:latin typeface="TDTD소년소녀"/>
                <a:ea typeface="TDTD소년소녀"/>
              </a:rPr>
              <a:t>이거야 이거!!!</a:t>
            </a:r>
          </a:p>
          <a:p>
            <a:pPr algn="ctr">
              <a:lnSpc>
                <a:spcPts val="2655"/>
              </a:lnSpc>
            </a:pPr>
            <a:r>
              <a:rPr lang="en-US" sz="2250">
                <a:solidFill>
                  <a:srgbClr val="381F1B"/>
                </a:solidFill>
                <a:latin typeface="TDTD소년소녀"/>
                <a:ea typeface="TDTD소년소녀"/>
              </a:rPr>
              <a:t>좌표로 나타내면 돼!!!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571425" y="1889307"/>
            <a:ext cx="9145151" cy="60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8"/>
              </a:lnSpc>
            </a:pPr>
            <a:r>
              <a:rPr lang="en-US" sz="3790">
                <a:solidFill>
                  <a:srgbClr val="000000"/>
                </a:solidFill>
                <a:latin typeface="TDTD귀욤뭉이"/>
                <a:ea typeface="TDTD귀욤뭉이"/>
              </a:rPr>
              <a:t>파리의 위치를 어떻게 정확하게 나타낼 수 있을까?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9116" y="401779"/>
            <a:ext cx="17296781" cy="9483441"/>
            <a:chOff x="0" y="0"/>
            <a:chExt cx="4555531" cy="24976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5531" cy="2497696"/>
            </a:xfrm>
            <a:custGeom>
              <a:avLst/>
              <a:gdLst/>
              <a:ahLst/>
              <a:cxnLst/>
              <a:rect l="l" t="t" r="r" b="b"/>
              <a:pathLst>
                <a:path w="4555531" h="2497696">
                  <a:moveTo>
                    <a:pt x="22827" y="0"/>
                  </a:moveTo>
                  <a:lnTo>
                    <a:pt x="4532704" y="0"/>
                  </a:lnTo>
                  <a:cubicBezTo>
                    <a:pt x="4545311" y="0"/>
                    <a:pt x="4555531" y="10220"/>
                    <a:pt x="4555531" y="22827"/>
                  </a:cubicBezTo>
                  <a:lnTo>
                    <a:pt x="4555531" y="2474869"/>
                  </a:lnTo>
                  <a:cubicBezTo>
                    <a:pt x="4555531" y="2480923"/>
                    <a:pt x="4553126" y="2486729"/>
                    <a:pt x="4548845" y="2491010"/>
                  </a:cubicBezTo>
                  <a:cubicBezTo>
                    <a:pt x="4544564" y="2495291"/>
                    <a:pt x="4538758" y="2497696"/>
                    <a:pt x="4532704" y="2497696"/>
                  </a:cubicBezTo>
                  <a:lnTo>
                    <a:pt x="22827" y="2497696"/>
                  </a:lnTo>
                  <a:cubicBezTo>
                    <a:pt x="10220" y="2497696"/>
                    <a:pt x="0" y="2487476"/>
                    <a:pt x="0" y="2474869"/>
                  </a:cubicBezTo>
                  <a:lnTo>
                    <a:pt x="0" y="22827"/>
                  </a:lnTo>
                  <a:cubicBezTo>
                    <a:pt x="0" y="16773"/>
                    <a:pt x="2405" y="10967"/>
                    <a:pt x="6686" y="6686"/>
                  </a:cubicBezTo>
                  <a:cubicBezTo>
                    <a:pt x="10967" y="2405"/>
                    <a:pt x="16773" y="0"/>
                    <a:pt x="22827" y="0"/>
                  </a:cubicBezTo>
                  <a:close/>
                </a:path>
              </a:pathLst>
            </a:custGeom>
            <a:solidFill>
              <a:srgbClr val="FCFEF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5531" cy="2535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685425" y="2733643"/>
            <a:ext cx="728835" cy="722209"/>
          </a:xfrm>
          <a:custGeom>
            <a:avLst/>
            <a:gdLst/>
            <a:ahLst/>
            <a:cxnLst/>
            <a:rect l="l" t="t" r="r" b="b"/>
            <a:pathLst>
              <a:path w="728835" h="722209">
                <a:moveTo>
                  <a:pt x="0" y="0"/>
                </a:moveTo>
                <a:lnTo>
                  <a:pt x="728835" y="0"/>
                </a:lnTo>
                <a:lnTo>
                  <a:pt x="728835" y="722209"/>
                </a:lnTo>
                <a:lnTo>
                  <a:pt x="0" y="722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85621" y="2697532"/>
            <a:ext cx="727988" cy="758321"/>
          </a:xfrm>
          <a:custGeom>
            <a:avLst/>
            <a:gdLst/>
            <a:ahLst/>
            <a:cxnLst/>
            <a:rect l="l" t="t" r="r" b="b"/>
            <a:pathLst>
              <a:path w="727988" h="758321">
                <a:moveTo>
                  <a:pt x="0" y="0"/>
                </a:moveTo>
                <a:lnTo>
                  <a:pt x="727988" y="0"/>
                </a:lnTo>
                <a:lnTo>
                  <a:pt x="727988" y="758320"/>
                </a:lnTo>
                <a:lnTo>
                  <a:pt x="0" y="758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10108" y="2594951"/>
            <a:ext cx="706325" cy="718076"/>
          </a:xfrm>
          <a:custGeom>
            <a:avLst/>
            <a:gdLst/>
            <a:ahLst/>
            <a:cxnLst/>
            <a:rect l="l" t="t" r="r" b="b"/>
            <a:pathLst>
              <a:path w="706325" h="718076">
                <a:moveTo>
                  <a:pt x="0" y="0"/>
                </a:moveTo>
                <a:lnTo>
                  <a:pt x="706325" y="0"/>
                </a:lnTo>
                <a:lnTo>
                  <a:pt x="706325" y="718076"/>
                </a:lnTo>
                <a:lnTo>
                  <a:pt x="0" y="7180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210108" y="2023763"/>
            <a:ext cx="1138301" cy="1052929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2629515" y="3951202"/>
            <a:ext cx="2840655" cy="4112585"/>
          </a:xfrm>
          <a:custGeom>
            <a:avLst/>
            <a:gdLst/>
            <a:ahLst/>
            <a:cxnLst/>
            <a:rect l="l" t="t" r="r" b="b"/>
            <a:pathLst>
              <a:path w="2840655" h="4112585">
                <a:moveTo>
                  <a:pt x="0" y="0"/>
                </a:moveTo>
                <a:lnTo>
                  <a:pt x="2840655" y="0"/>
                </a:lnTo>
                <a:lnTo>
                  <a:pt x="2840655" y="4112586"/>
                </a:lnTo>
                <a:lnTo>
                  <a:pt x="0" y="41125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7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54954" y="4085574"/>
            <a:ext cx="3525104" cy="3843842"/>
          </a:xfrm>
          <a:custGeom>
            <a:avLst/>
            <a:gdLst/>
            <a:ahLst/>
            <a:cxnLst/>
            <a:rect l="l" t="t" r="r" b="b"/>
            <a:pathLst>
              <a:path w="3525104" h="3843842">
                <a:moveTo>
                  <a:pt x="0" y="0"/>
                </a:moveTo>
                <a:lnTo>
                  <a:pt x="3525104" y="0"/>
                </a:lnTo>
                <a:lnTo>
                  <a:pt x="3525104" y="3843842"/>
                </a:lnTo>
                <a:lnTo>
                  <a:pt x="0" y="3843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337" b="-10135"/>
            </a:stretch>
          </a:blipFill>
        </p:spPr>
      </p:sp>
      <p:sp>
        <p:nvSpPr>
          <p:cNvPr id="11" name="Freeform 11"/>
          <p:cNvSpPr/>
          <p:nvPr/>
        </p:nvSpPr>
        <p:spPr>
          <a:xfrm rot="10589149">
            <a:off x="6812449" y="5776080"/>
            <a:ext cx="1213144" cy="1164618"/>
          </a:xfrm>
          <a:custGeom>
            <a:avLst/>
            <a:gdLst/>
            <a:ahLst/>
            <a:cxnLst/>
            <a:rect l="l" t="t" r="r" b="b"/>
            <a:pathLst>
              <a:path w="1213144" h="1164618">
                <a:moveTo>
                  <a:pt x="0" y="0"/>
                </a:moveTo>
                <a:lnTo>
                  <a:pt x="1213144" y="0"/>
                </a:lnTo>
                <a:lnTo>
                  <a:pt x="1213144" y="1164618"/>
                </a:lnTo>
                <a:lnTo>
                  <a:pt x="0" y="11646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495033" y="8254288"/>
            <a:ext cx="3983525" cy="64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160">
                <a:solidFill>
                  <a:srgbClr val="000000"/>
                </a:solidFill>
                <a:latin typeface="TDTD소년소녀"/>
                <a:ea typeface="TDTD소년소녀"/>
              </a:rPr>
              <a:t>미지수x/좌표평면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75959" y="965233"/>
            <a:ext cx="11747313" cy="80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3"/>
              </a:lnSpc>
            </a:pPr>
            <a:r>
              <a:rPr lang="en-US" sz="6043">
                <a:solidFill>
                  <a:srgbClr val="381F1B"/>
                </a:solidFill>
                <a:ea typeface="TDTD소년소녀"/>
              </a:rPr>
              <a:t>오늘 공부할 내용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98962" y="8254288"/>
            <a:ext cx="2901306" cy="64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160">
                <a:solidFill>
                  <a:srgbClr val="000000"/>
                </a:solidFill>
                <a:ea typeface="TDTD소년소녀"/>
              </a:rPr>
              <a:t>데카르트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98368" y="8254288"/>
            <a:ext cx="2502950" cy="64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160">
                <a:solidFill>
                  <a:srgbClr val="000000"/>
                </a:solidFill>
                <a:ea typeface="TDTD소년소녀"/>
              </a:rPr>
              <a:t>에펠탑</a:t>
            </a:r>
          </a:p>
        </p:txBody>
      </p:sp>
      <p:sp>
        <p:nvSpPr>
          <p:cNvPr id="16" name="TextBox 16"/>
          <p:cNvSpPr txBox="1"/>
          <p:nvPr/>
        </p:nvSpPr>
        <p:spPr>
          <a:xfrm rot="932157">
            <a:off x="6787237" y="6298207"/>
            <a:ext cx="1450653" cy="329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80">
                <a:solidFill>
                  <a:srgbClr val="000000"/>
                </a:solidFill>
                <a:ea typeface="TDTD소년소녀"/>
              </a:rPr>
              <a:t>기하학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805131" y="4141702"/>
            <a:ext cx="3516280" cy="3429051"/>
            <a:chOff x="0" y="0"/>
            <a:chExt cx="4688373" cy="4572068"/>
          </a:xfrm>
        </p:grpSpPr>
        <p:sp>
          <p:nvSpPr>
            <p:cNvPr id="18" name="Freeform 18"/>
            <p:cNvSpPr/>
            <p:nvPr/>
          </p:nvSpPr>
          <p:spPr>
            <a:xfrm>
              <a:off x="167836" y="226132"/>
              <a:ext cx="4269312" cy="4218935"/>
            </a:xfrm>
            <a:custGeom>
              <a:avLst/>
              <a:gdLst/>
              <a:ahLst/>
              <a:cxnLst/>
              <a:rect l="l" t="t" r="r" b="b"/>
              <a:pathLst>
                <a:path w="4269312" h="4218935">
                  <a:moveTo>
                    <a:pt x="0" y="0"/>
                  </a:moveTo>
                  <a:lnTo>
                    <a:pt x="4269311" y="0"/>
                  </a:lnTo>
                  <a:lnTo>
                    <a:pt x="4269311" y="4218936"/>
                  </a:lnTo>
                  <a:lnTo>
                    <a:pt x="0" y="4218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0710" t="-19408" r="-21989" b="-18016"/>
              </a:stretch>
            </a:blipFill>
          </p:spPr>
        </p:sp>
        <p:sp>
          <p:nvSpPr>
            <p:cNvPr id="19" name="AutoShape 19"/>
            <p:cNvSpPr/>
            <p:nvPr/>
          </p:nvSpPr>
          <p:spPr>
            <a:xfrm flipV="1">
              <a:off x="2292546" y="138"/>
              <a:ext cx="19891" cy="4571791"/>
            </a:xfrm>
            <a:prstGeom prst="line">
              <a:avLst/>
            </a:prstGeom>
            <a:ln w="63500" cap="flat">
              <a:solidFill>
                <a:srgbClr val="F66B00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20" name="AutoShape 20"/>
            <p:cNvSpPr/>
            <p:nvPr/>
          </p:nvSpPr>
          <p:spPr>
            <a:xfrm>
              <a:off x="0" y="2405450"/>
              <a:ext cx="4688373" cy="0"/>
            </a:xfrm>
            <a:prstGeom prst="line">
              <a:avLst/>
            </a:prstGeom>
            <a:ln w="63500" cap="flat">
              <a:solidFill>
                <a:srgbClr val="F66B00"/>
              </a:solidFill>
              <a:prstDash val="solid"/>
              <a:headEnd type="none" w="sm" len="sm"/>
              <a:tailEnd type="arrow" w="med" len="sm"/>
            </a:ln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0048" y="322870"/>
            <a:ext cx="17447903" cy="9641260"/>
            <a:chOff x="0" y="0"/>
            <a:chExt cx="4595332" cy="25392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5332" cy="2539262"/>
            </a:xfrm>
            <a:custGeom>
              <a:avLst/>
              <a:gdLst/>
              <a:ahLst/>
              <a:cxnLst/>
              <a:rect l="l" t="t" r="r" b="b"/>
              <a:pathLst>
                <a:path w="4595332" h="2539262">
                  <a:moveTo>
                    <a:pt x="22630" y="0"/>
                  </a:moveTo>
                  <a:lnTo>
                    <a:pt x="4572703" y="0"/>
                  </a:lnTo>
                  <a:cubicBezTo>
                    <a:pt x="4585201" y="0"/>
                    <a:pt x="4595332" y="10132"/>
                    <a:pt x="4595332" y="22630"/>
                  </a:cubicBezTo>
                  <a:lnTo>
                    <a:pt x="4595332" y="2516632"/>
                  </a:lnTo>
                  <a:cubicBezTo>
                    <a:pt x="4595332" y="2529130"/>
                    <a:pt x="4585201" y="2539262"/>
                    <a:pt x="4572703" y="2539262"/>
                  </a:cubicBezTo>
                  <a:lnTo>
                    <a:pt x="22630" y="2539262"/>
                  </a:lnTo>
                  <a:cubicBezTo>
                    <a:pt x="10132" y="2539262"/>
                    <a:pt x="0" y="2529130"/>
                    <a:pt x="0" y="2516632"/>
                  </a:cubicBezTo>
                  <a:lnTo>
                    <a:pt x="0" y="22630"/>
                  </a:lnTo>
                  <a:cubicBezTo>
                    <a:pt x="0" y="10132"/>
                    <a:pt x="10132" y="0"/>
                    <a:pt x="22630" y="0"/>
                  </a:cubicBezTo>
                  <a:close/>
                </a:path>
              </a:pathLst>
            </a:custGeom>
            <a:solidFill>
              <a:srgbClr val="FCFC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95332" cy="2577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221055" y="1201129"/>
            <a:ext cx="3371542" cy="551707"/>
          </a:xfrm>
          <a:custGeom>
            <a:avLst/>
            <a:gdLst/>
            <a:ahLst/>
            <a:cxnLst/>
            <a:rect l="l" t="t" r="r" b="b"/>
            <a:pathLst>
              <a:path w="3371542" h="551707">
                <a:moveTo>
                  <a:pt x="0" y="0"/>
                </a:moveTo>
                <a:lnTo>
                  <a:pt x="3371542" y="0"/>
                </a:lnTo>
                <a:lnTo>
                  <a:pt x="3371542" y="551707"/>
                </a:lnTo>
                <a:lnTo>
                  <a:pt x="0" y="5517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75359" y="1201129"/>
            <a:ext cx="3371542" cy="551707"/>
          </a:xfrm>
          <a:custGeom>
            <a:avLst/>
            <a:gdLst/>
            <a:ahLst/>
            <a:cxnLst/>
            <a:rect l="l" t="t" r="r" b="b"/>
            <a:pathLst>
              <a:path w="3371542" h="551707">
                <a:moveTo>
                  <a:pt x="0" y="0"/>
                </a:moveTo>
                <a:lnTo>
                  <a:pt x="3371542" y="0"/>
                </a:lnTo>
                <a:lnTo>
                  <a:pt x="3371542" y="551707"/>
                </a:lnTo>
                <a:lnTo>
                  <a:pt x="0" y="5517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1644" y="623194"/>
            <a:ext cx="568478" cy="577935"/>
          </a:xfrm>
          <a:custGeom>
            <a:avLst/>
            <a:gdLst/>
            <a:ahLst/>
            <a:cxnLst/>
            <a:rect l="l" t="t" r="r" b="b"/>
            <a:pathLst>
              <a:path w="568478" h="577935">
                <a:moveTo>
                  <a:pt x="0" y="0"/>
                </a:moveTo>
                <a:lnTo>
                  <a:pt x="568478" y="0"/>
                </a:lnTo>
                <a:lnTo>
                  <a:pt x="568478" y="577935"/>
                </a:lnTo>
                <a:lnTo>
                  <a:pt x="0" y="5779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31653" y="710993"/>
            <a:ext cx="12624694" cy="92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1"/>
              </a:lnSpc>
            </a:pPr>
            <a:r>
              <a:rPr lang="en-US" sz="5704">
                <a:solidFill>
                  <a:srgbClr val="381F1B"/>
                </a:solidFill>
                <a:latin typeface="TDTD소년소녀"/>
                <a:ea typeface="TDTD소년소녀"/>
              </a:rPr>
              <a:t>함께 볼까요?</a:t>
            </a:r>
          </a:p>
        </p:txBody>
      </p:sp>
      <p:pic>
        <p:nvPicPr>
          <p:cNvPr id="10" name="온라인 미디어 9" descr="데카르트 좌표의 탄생">
            <a:hlinkClick r:id="" action="ppaction://media"/>
            <a:extLst>
              <a:ext uri="{FF2B5EF4-FFF2-40B4-BE49-F238E27FC236}">
                <a16:creationId xmlns:a16="http://schemas.microsoft.com/office/drawing/2014/main" id="{ACEFBFA7-1921-FAA8-C7E9-0EA8466B09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482625" y="2094807"/>
            <a:ext cx="13322747" cy="7527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0048" y="438812"/>
            <a:ext cx="17447903" cy="9409375"/>
            <a:chOff x="0" y="0"/>
            <a:chExt cx="4595332" cy="24781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5332" cy="2478189"/>
            </a:xfrm>
            <a:custGeom>
              <a:avLst/>
              <a:gdLst/>
              <a:ahLst/>
              <a:cxnLst/>
              <a:rect l="l" t="t" r="r" b="b"/>
              <a:pathLst>
                <a:path w="4595332" h="2478189">
                  <a:moveTo>
                    <a:pt x="22630" y="0"/>
                  </a:moveTo>
                  <a:lnTo>
                    <a:pt x="4572703" y="0"/>
                  </a:lnTo>
                  <a:cubicBezTo>
                    <a:pt x="4585201" y="0"/>
                    <a:pt x="4595332" y="10132"/>
                    <a:pt x="4595332" y="22630"/>
                  </a:cubicBezTo>
                  <a:lnTo>
                    <a:pt x="4595332" y="2455560"/>
                  </a:lnTo>
                  <a:cubicBezTo>
                    <a:pt x="4595332" y="2468058"/>
                    <a:pt x="4585201" y="2478189"/>
                    <a:pt x="4572703" y="2478189"/>
                  </a:cubicBezTo>
                  <a:lnTo>
                    <a:pt x="22630" y="2478189"/>
                  </a:lnTo>
                  <a:cubicBezTo>
                    <a:pt x="10132" y="2478189"/>
                    <a:pt x="0" y="2468058"/>
                    <a:pt x="0" y="2455560"/>
                  </a:cubicBezTo>
                  <a:lnTo>
                    <a:pt x="0" y="22630"/>
                  </a:lnTo>
                  <a:cubicBezTo>
                    <a:pt x="0" y="10132"/>
                    <a:pt x="10132" y="0"/>
                    <a:pt x="22630" y="0"/>
                  </a:cubicBezTo>
                  <a:close/>
                </a:path>
              </a:pathLst>
            </a:custGeom>
            <a:solidFill>
              <a:srgbClr val="FCFC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95332" cy="2516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352171" y="925845"/>
            <a:ext cx="5583657" cy="913689"/>
          </a:xfrm>
          <a:custGeom>
            <a:avLst/>
            <a:gdLst/>
            <a:ahLst/>
            <a:cxnLst/>
            <a:rect l="l" t="t" r="r" b="b"/>
            <a:pathLst>
              <a:path w="5583657" h="913689">
                <a:moveTo>
                  <a:pt x="0" y="0"/>
                </a:moveTo>
                <a:lnTo>
                  <a:pt x="5583658" y="0"/>
                </a:lnTo>
                <a:lnTo>
                  <a:pt x="5583658" y="913689"/>
                </a:lnTo>
                <a:lnTo>
                  <a:pt x="0" y="913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20048" y="821162"/>
            <a:ext cx="17447903" cy="92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1"/>
              </a:lnSpc>
            </a:pPr>
            <a:r>
              <a:rPr lang="en-US" sz="5704">
                <a:solidFill>
                  <a:srgbClr val="381F1B"/>
                </a:solidFill>
                <a:ea typeface="TDTD소년소녀"/>
              </a:rPr>
              <a:t>좌표평면</a:t>
            </a:r>
          </a:p>
        </p:txBody>
      </p:sp>
      <p:sp>
        <p:nvSpPr>
          <p:cNvPr id="7" name="Freeform 7"/>
          <p:cNvSpPr/>
          <p:nvPr/>
        </p:nvSpPr>
        <p:spPr>
          <a:xfrm>
            <a:off x="790565" y="786604"/>
            <a:ext cx="476269" cy="484192"/>
          </a:xfrm>
          <a:custGeom>
            <a:avLst/>
            <a:gdLst/>
            <a:ahLst/>
            <a:cxnLst/>
            <a:rect l="l" t="t" r="r" b="b"/>
            <a:pathLst>
              <a:path w="476269" h="484192">
                <a:moveTo>
                  <a:pt x="0" y="0"/>
                </a:moveTo>
                <a:lnTo>
                  <a:pt x="476270" y="0"/>
                </a:lnTo>
                <a:lnTo>
                  <a:pt x="476270" y="484192"/>
                </a:lnTo>
                <a:lnTo>
                  <a:pt x="0" y="484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971965" y="5366815"/>
            <a:ext cx="10010287" cy="3642601"/>
            <a:chOff x="0" y="0"/>
            <a:chExt cx="13347049" cy="4856802"/>
          </a:xfrm>
        </p:grpSpPr>
        <p:sp>
          <p:nvSpPr>
            <p:cNvPr id="9" name="Freeform 9"/>
            <p:cNvSpPr/>
            <p:nvPr/>
          </p:nvSpPr>
          <p:spPr>
            <a:xfrm>
              <a:off x="0" y="1757582"/>
              <a:ext cx="13347049" cy="3099220"/>
            </a:xfrm>
            <a:custGeom>
              <a:avLst/>
              <a:gdLst/>
              <a:ahLst/>
              <a:cxnLst/>
              <a:rect l="l" t="t" r="r" b="b"/>
              <a:pathLst>
                <a:path w="13347049" h="3099220">
                  <a:moveTo>
                    <a:pt x="0" y="0"/>
                  </a:moveTo>
                  <a:lnTo>
                    <a:pt x="13347049" y="0"/>
                  </a:lnTo>
                  <a:lnTo>
                    <a:pt x="13347049" y="3099220"/>
                  </a:lnTo>
                  <a:lnTo>
                    <a:pt x="0" y="3099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91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520548" y="748658"/>
              <a:ext cx="1676642" cy="2239093"/>
            </a:xfrm>
            <a:custGeom>
              <a:avLst/>
              <a:gdLst/>
              <a:ahLst/>
              <a:cxnLst/>
              <a:rect l="l" t="t" r="r" b="b"/>
              <a:pathLst>
                <a:path w="1676642" h="2239093">
                  <a:moveTo>
                    <a:pt x="0" y="0"/>
                  </a:moveTo>
                  <a:lnTo>
                    <a:pt x="1676642" y="0"/>
                  </a:lnTo>
                  <a:lnTo>
                    <a:pt x="1676642" y="2239093"/>
                  </a:lnTo>
                  <a:lnTo>
                    <a:pt x="0" y="2239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9762261" y="1771870"/>
              <a:ext cx="730152" cy="935185"/>
            </a:xfrm>
            <a:custGeom>
              <a:avLst/>
              <a:gdLst/>
              <a:ahLst/>
              <a:cxnLst/>
              <a:rect l="l" t="t" r="r" b="b"/>
              <a:pathLst>
                <a:path w="730152" h="935185">
                  <a:moveTo>
                    <a:pt x="0" y="0"/>
                  </a:moveTo>
                  <a:lnTo>
                    <a:pt x="730152" y="0"/>
                  </a:lnTo>
                  <a:lnTo>
                    <a:pt x="730152" y="935185"/>
                  </a:lnTo>
                  <a:lnTo>
                    <a:pt x="0" y="935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2822007">
              <a:off x="5645711" y="204198"/>
              <a:ext cx="874837" cy="727845"/>
            </a:xfrm>
            <a:custGeom>
              <a:avLst/>
              <a:gdLst/>
              <a:ahLst/>
              <a:cxnLst/>
              <a:rect l="l" t="t" r="r" b="b"/>
              <a:pathLst>
                <a:path w="874837" h="727845">
                  <a:moveTo>
                    <a:pt x="0" y="0"/>
                  </a:moveTo>
                  <a:lnTo>
                    <a:pt x="874837" y="0"/>
                  </a:lnTo>
                  <a:lnTo>
                    <a:pt x="874837" y="727845"/>
                  </a:lnTo>
                  <a:lnTo>
                    <a:pt x="0" y="727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2393415" y="5143500"/>
            <a:ext cx="4846055" cy="3567908"/>
            <a:chOff x="0" y="0"/>
            <a:chExt cx="6461407" cy="47572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461407" cy="4757211"/>
            </a:xfrm>
            <a:custGeom>
              <a:avLst/>
              <a:gdLst/>
              <a:ahLst/>
              <a:cxnLst/>
              <a:rect l="l" t="t" r="r" b="b"/>
              <a:pathLst>
                <a:path w="6461407" h="4757211">
                  <a:moveTo>
                    <a:pt x="0" y="0"/>
                  </a:moveTo>
                  <a:lnTo>
                    <a:pt x="6461407" y="0"/>
                  </a:lnTo>
                  <a:lnTo>
                    <a:pt x="6461407" y="4757211"/>
                  </a:lnTo>
                  <a:lnTo>
                    <a:pt x="0" y="4757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4340370" y="3405005"/>
              <a:ext cx="1327001" cy="955441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844560" y="1261528"/>
              <a:ext cx="3911541" cy="2947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48"/>
                </a:lnSpc>
              </a:pPr>
              <a:r>
                <a:rPr lang="en-US" sz="3252">
                  <a:solidFill>
                    <a:srgbClr val="000000"/>
                  </a:solidFill>
                  <a:latin typeface="TDTD귀욤뭉이"/>
                  <a:ea typeface="TDTD귀욤뭉이"/>
                </a:rPr>
                <a:t>데카르트의 위치는?</a:t>
              </a:r>
            </a:p>
            <a:p>
              <a:pPr>
                <a:lnSpc>
                  <a:spcPts val="6148"/>
                </a:lnSpc>
              </a:pPr>
              <a:r>
                <a:rPr lang="en-US" sz="3252">
                  <a:solidFill>
                    <a:srgbClr val="000000"/>
                  </a:solidFill>
                  <a:latin typeface="TDTD귀욤뭉이"/>
                  <a:ea typeface="TDTD귀욤뭉이"/>
                </a:rPr>
                <a:t>강아지의 위치는?</a:t>
              </a:r>
            </a:p>
            <a:p>
              <a:pPr>
                <a:lnSpc>
                  <a:spcPts val="6148"/>
                </a:lnSpc>
              </a:pPr>
              <a:r>
                <a:rPr lang="en-US" sz="3252">
                  <a:solidFill>
                    <a:srgbClr val="000000"/>
                  </a:solidFill>
                  <a:latin typeface="TDTD귀욤뭉이"/>
                  <a:ea typeface="TDTD귀욤뭉이"/>
                </a:rPr>
                <a:t>나비의 위치는??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266835" y="2086309"/>
            <a:ext cx="12985481" cy="2810417"/>
          </a:xfrm>
          <a:custGeom>
            <a:avLst/>
            <a:gdLst/>
            <a:ahLst/>
            <a:cxnLst/>
            <a:rect l="l" t="t" r="r" b="b"/>
            <a:pathLst>
              <a:path w="12985481" h="2810417">
                <a:moveTo>
                  <a:pt x="0" y="0"/>
                </a:moveTo>
                <a:lnTo>
                  <a:pt x="12985481" y="0"/>
                </a:lnTo>
                <a:lnTo>
                  <a:pt x="12985481" y="2810417"/>
                </a:lnTo>
                <a:lnTo>
                  <a:pt x="0" y="28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2393415" y="9918139"/>
            <a:ext cx="5199083" cy="258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70"/>
              </a:lnSpc>
            </a:pPr>
            <a:r>
              <a:rPr lang="en-US" sz="1656">
                <a:solidFill>
                  <a:srgbClr val="71828C"/>
                </a:solidFill>
                <a:latin typeface="TDTD캠퍼스커플"/>
                <a:ea typeface="TDTD캠퍼스커플"/>
              </a:rPr>
              <a:t>수학 용어 : 수직선, 순서쌍, 좌표 -&gt; 개념잡는초등수학사전 참고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24215" y="7169066"/>
            <a:ext cx="895501" cy="497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</a:pPr>
            <a:r>
              <a:rPr lang="en-US" sz="3190">
                <a:solidFill>
                  <a:srgbClr val="000000"/>
                </a:solidFill>
                <a:ea typeface="TDTD귀욤뭉이"/>
              </a:rPr>
              <a:t>수직선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0048" y="438812"/>
            <a:ext cx="17447903" cy="9409375"/>
            <a:chOff x="0" y="0"/>
            <a:chExt cx="4595332" cy="24781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5332" cy="2478189"/>
            </a:xfrm>
            <a:custGeom>
              <a:avLst/>
              <a:gdLst/>
              <a:ahLst/>
              <a:cxnLst/>
              <a:rect l="l" t="t" r="r" b="b"/>
              <a:pathLst>
                <a:path w="4595332" h="2478189">
                  <a:moveTo>
                    <a:pt x="22630" y="0"/>
                  </a:moveTo>
                  <a:lnTo>
                    <a:pt x="4572703" y="0"/>
                  </a:lnTo>
                  <a:cubicBezTo>
                    <a:pt x="4585201" y="0"/>
                    <a:pt x="4595332" y="10132"/>
                    <a:pt x="4595332" y="22630"/>
                  </a:cubicBezTo>
                  <a:lnTo>
                    <a:pt x="4595332" y="2455560"/>
                  </a:lnTo>
                  <a:cubicBezTo>
                    <a:pt x="4595332" y="2468058"/>
                    <a:pt x="4585201" y="2478189"/>
                    <a:pt x="4572703" y="2478189"/>
                  </a:cubicBezTo>
                  <a:lnTo>
                    <a:pt x="22630" y="2478189"/>
                  </a:lnTo>
                  <a:cubicBezTo>
                    <a:pt x="10132" y="2478189"/>
                    <a:pt x="0" y="2468058"/>
                    <a:pt x="0" y="2455560"/>
                  </a:cubicBezTo>
                  <a:lnTo>
                    <a:pt x="0" y="22630"/>
                  </a:lnTo>
                  <a:cubicBezTo>
                    <a:pt x="0" y="10132"/>
                    <a:pt x="10132" y="0"/>
                    <a:pt x="22630" y="0"/>
                  </a:cubicBezTo>
                  <a:close/>
                </a:path>
              </a:pathLst>
            </a:custGeom>
            <a:solidFill>
              <a:srgbClr val="FCFC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95332" cy="2516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352171" y="891514"/>
            <a:ext cx="5583657" cy="913689"/>
          </a:xfrm>
          <a:custGeom>
            <a:avLst/>
            <a:gdLst/>
            <a:ahLst/>
            <a:cxnLst/>
            <a:rect l="l" t="t" r="r" b="b"/>
            <a:pathLst>
              <a:path w="5583657" h="913689">
                <a:moveTo>
                  <a:pt x="0" y="0"/>
                </a:moveTo>
                <a:lnTo>
                  <a:pt x="5583658" y="0"/>
                </a:lnTo>
                <a:lnTo>
                  <a:pt x="5583658" y="913689"/>
                </a:lnTo>
                <a:lnTo>
                  <a:pt x="0" y="913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20048" y="834364"/>
            <a:ext cx="17447903" cy="92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1"/>
              </a:lnSpc>
            </a:pPr>
            <a:r>
              <a:rPr lang="en-US" sz="5704">
                <a:solidFill>
                  <a:srgbClr val="381F1B"/>
                </a:solidFill>
                <a:ea typeface="TDTD소년소녀"/>
              </a:rPr>
              <a:t>좌표평면</a:t>
            </a:r>
          </a:p>
        </p:txBody>
      </p:sp>
      <p:sp>
        <p:nvSpPr>
          <p:cNvPr id="7" name="Freeform 7"/>
          <p:cNvSpPr/>
          <p:nvPr/>
        </p:nvSpPr>
        <p:spPr>
          <a:xfrm>
            <a:off x="790565" y="786604"/>
            <a:ext cx="476269" cy="484192"/>
          </a:xfrm>
          <a:custGeom>
            <a:avLst/>
            <a:gdLst/>
            <a:ahLst/>
            <a:cxnLst/>
            <a:rect l="l" t="t" r="r" b="b"/>
            <a:pathLst>
              <a:path w="476269" h="484192">
                <a:moveTo>
                  <a:pt x="0" y="0"/>
                </a:moveTo>
                <a:lnTo>
                  <a:pt x="476270" y="0"/>
                </a:lnTo>
                <a:lnTo>
                  <a:pt x="476270" y="484192"/>
                </a:lnTo>
                <a:lnTo>
                  <a:pt x="0" y="484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908985" y="3063865"/>
            <a:ext cx="9444081" cy="6583833"/>
            <a:chOff x="0" y="0"/>
            <a:chExt cx="12592108" cy="87784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42106" cy="8778444"/>
            </a:xfrm>
            <a:custGeom>
              <a:avLst/>
              <a:gdLst/>
              <a:ahLst/>
              <a:cxnLst/>
              <a:rect l="l" t="t" r="r" b="b"/>
              <a:pathLst>
                <a:path w="11742106" h="8778444">
                  <a:moveTo>
                    <a:pt x="0" y="0"/>
                  </a:moveTo>
                  <a:lnTo>
                    <a:pt x="11742106" y="0"/>
                  </a:lnTo>
                  <a:lnTo>
                    <a:pt x="11742106" y="8778444"/>
                  </a:lnTo>
                  <a:lnTo>
                    <a:pt x="0" y="8778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1419739" y="5351106"/>
              <a:ext cx="1172369" cy="656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88"/>
                </a:lnSpc>
              </a:pPr>
              <a:r>
                <a:rPr lang="en-US" sz="3190">
                  <a:solidFill>
                    <a:srgbClr val="000000"/>
                  </a:solidFill>
                  <a:ea typeface="TDTD귀욤뭉이"/>
                </a:rPr>
                <a:t>가로축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66201"/>
              <a:ext cx="1183781" cy="656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88"/>
                </a:lnSpc>
              </a:pPr>
              <a:r>
                <a:rPr lang="en-US" sz="3190">
                  <a:solidFill>
                    <a:srgbClr val="000000"/>
                  </a:solidFill>
                  <a:ea typeface="TDTD귀욤뭉이"/>
                </a:rPr>
                <a:t>세로축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43435" y="4448189"/>
              <a:ext cx="181570" cy="656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88"/>
                </a:lnSpc>
              </a:pPr>
              <a:r>
                <a:rPr lang="en-US" sz="3190">
                  <a:solidFill>
                    <a:srgbClr val="000000"/>
                  </a:solidFill>
                  <a:latin typeface="TDTD귀욤뭉이"/>
                </a:rPr>
                <a:t>1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97234" y="3416541"/>
              <a:ext cx="273973" cy="656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88"/>
                </a:lnSpc>
              </a:pPr>
              <a:r>
                <a:rPr lang="en-US" sz="3190">
                  <a:solidFill>
                    <a:srgbClr val="000000"/>
                  </a:solidFill>
                  <a:latin typeface="TDTD귀욤뭉이"/>
                </a:rPr>
                <a:t>2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20207" y="2437510"/>
              <a:ext cx="269630" cy="656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88"/>
                </a:lnSpc>
              </a:pPr>
              <a:r>
                <a:rPr lang="en-US" sz="3190">
                  <a:solidFill>
                    <a:srgbClr val="000000"/>
                  </a:solidFill>
                  <a:latin typeface="TDTD귀욤뭉이"/>
                </a:rPr>
                <a:t>3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2393415" y="6109688"/>
            <a:ext cx="4750619" cy="3148612"/>
          </a:xfrm>
          <a:custGeom>
            <a:avLst/>
            <a:gdLst/>
            <a:ahLst/>
            <a:cxnLst/>
            <a:rect l="l" t="t" r="r" b="b"/>
            <a:pathLst>
              <a:path w="4750619" h="3148612">
                <a:moveTo>
                  <a:pt x="0" y="0"/>
                </a:moveTo>
                <a:lnTo>
                  <a:pt x="4750619" y="0"/>
                </a:lnTo>
                <a:lnTo>
                  <a:pt x="4750619" y="3148612"/>
                </a:lnTo>
                <a:lnTo>
                  <a:pt x="0" y="31486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2619" r="-773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055144" y="4672020"/>
            <a:ext cx="1151762" cy="942960"/>
          </a:xfrm>
          <a:custGeom>
            <a:avLst/>
            <a:gdLst/>
            <a:ahLst/>
            <a:cxnLst/>
            <a:rect l="l" t="t" r="r" b="b"/>
            <a:pathLst>
              <a:path w="1151762" h="942960">
                <a:moveTo>
                  <a:pt x="0" y="0"/>
                </a:moveTo>
                <a:lnTo>
                  <a:pt x="1151762" y="0"/>
                </a:lnTo>
                <a:lnTo>
                  <a:pt x="1151762" y="942960"/>
                </a:lnTo>
                <a:lnTo>
                  <a:pt x="0" y="9429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017958" y="7290498"/>
            <a:ext cx="231444" cy="219582"/>
          </a:xfrm>
          <a:custGeom>
            <a:avLst/>
            <a:gdLst/>
            <a:ahLst/>
            <a:cxnLst/>
            <a:rect l="l" t="t" r="r" b="b"/>
            <a:pathLst>
              <a:path w="231444" h="219582">
                <a:moveTo>
                  <a:pt x="0" y="0"/>
                </a:moveTo>
                <a:lnTo>
                  <a:pt x="231444" y="0"/>
                </a:lnTo>
                <a:lnTo>
                  <a:pt x="231444" y="219582"/>
                </a:lnTo>
                <a:lnTo>
                  <a:pt x="0" y="2195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715758">
            <a:off x="2575984" y="6853415"/>
            <a:ext cx="332762" cy="497588"/>
          </a:xfrm>
          <a:custGeom>
            <a:avLst/>
            <a:gdLst/>
            <a:ahLst/>
            <a:cxnLst/>
            <a:rect l="l" t="t" r="r" b="b"/>
            <a:pathLst>
              <a:path w="332762" h="497588">
                <a:moveTo>
                  <a:pt x="0" y="0"/>
                </a:moveTo>
                <a:lnTo>
                  <a:pt x="332762" y="0"/>
                </a:lnTo>
                <a:lnTo>
                  <a:pt x="332762" y="497588"/>
                </a:lnTo>
                <a:lnTo>
                  <a:pt x="0" y="4975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477200" y="2157582"/>
            <a:ext cx="13333600" cy="534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가로축과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세로축을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좌표축이라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하고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,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좌표축이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있는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평면을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좌표평면이라고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한답니다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527986" y="6570303"/>
            <a:ext cx="4285958" cy="2160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0"/>
              </a:lnSpc>
            </a:pPr>
            <a:r>
              <a:rPr lang="en-US" sz="3057">
                <a:solidFill>
                  <a:srgbClr val="000000"/>
                </a:solidFill>
                <a:ea typeface="TDTD귀욤뭉이"/>
              </a:rPr>
              <a:t>평면 위에 가로로 놓인 수직선을 </a:t>
            </a:r>
          </a:p>
          <a:p>
            <a:pPr algn="ctr">
              <a:lnSpc>
                <a:spcPts val="4280"/>
              </a:lnSpc>
            </a:pPr>
            <a:r>
              <a:rPr lang="en-US" sz="3057">
                <a:solidFill>
                  <a:srgbClr val="000000"/>
                </a:solidFill>
                <a:latin typeface="TDTD귀욤뭉이"/>
                <a:ea typeface="TDTD귀욤뭉이"/>
              </a:rPr>
              <a:t>가로축이라 하고, </a:t>
            </a:r>
          </a:p>
          <a:p>
            <a:pPr algn="ctr">
              <a:lnSpc>
                <a:spcPts val="4280"/>
              </a:lnSpc>
            </a:pPr>
            <a:r>
              <a:rPr lang="en-US" sz="3057">
                <a:solidFill>
                  <a:srgbClr val="000000"/>
                </a:solidFill>
                <a:ea typeface="TDTD귀욤뭉이"/>
              </a:rPr>
              <a:t>세로로 놓인 수직선을 </a:t>
            </a:r>
          </a:p>
          <a:p>
            <a:pPr algn="ctr">
              <a:lnSpc>
                <a:spcPts val="4280"/>
              </a:lnSpc>
            </a:pPr>
            <a:r>
              <a:rPr lang="en-US" sz="3057">
                <a:solidFill>
                  <a:srgbClr val="000000"/>
                </a:solidFill>
                <a:latin typeface="TDTD귀욤뭉이"/>
                <a:ea typeface="TDTD귀욤뭉이"/>
              </a:rPr>
              <a:t>세로축이라고 해요.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95199" y="4373161"/>
            <a:ext cx="1795296" cy="569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9"/>
              </a:lnSpc>
            </a:pPr>
            <a:r>
              <a:rPr lang="en-US" sz="3559">
                <a:solidFill>
                  <a:srgbClr val="FA3A2F"/>
                </a:solidFill>
                <a:latin typeface="TDTD귀욤뭉이"/>
              </a:rPr>
              <a:t>( 3 , 2 )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42174" y="3844958"/>
            <a:ext cx="5433988" cy="450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1"/>
              </a:lnSpc>
            </a:pPr>
            <a:r>
              <a:rPr lang="en-US" sz="2841">
                <a:solidFill>
                  <a:srgbClr val="000000"/>
                </a:solidFill>
                <a:latin typeface="TDTD소년소녀"/>
                <a:ea typeface="TDTD소년소녀"/>
              </a:rPr>
              <a:t>순서쌍 -&gt; (가로의 좌표, 세로의 좌표)  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73148" y="6785079"/>
            <a:ext cx="1513187" cy="474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</a:pPr>
            <a:r>
              <a:rPr lang="en-US" sz="2999">
                <a:solidFill>
                  <a:srgbClr val="FA3A2F"/>
                </a:solidFill>
                <a:ea typeface="TDTD귀욤뭉이"/>
              </a:rPr>
              <a:t>원점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0048" y="290857"/>
            <a:ext cx="17447903" cy="9641260"/>
            <a:chOff x="0" y="0"/>
            <a:chExt cx="4595332" cy="25392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5332" cy="2539262"/>
            </a:xfrm>
            <a:custGeom>
              <a:avLst/>
              <a:gdLst/>
              <a:ahLst/>
              <a:cxnLst/>
              <a:rect l="l" t="t" r="r" b="b"/>
              <a:pathLst>
                <a:path w="4595332" h="2539262">
                  <a:moveTo>
                    <a:pt x="22630" y="0"/>
                  </a:moveTo>
                  <a:lnTo>
                    <a:pt x="4572703" y="0"/>
                  </a:lnTo>
                  <a:cubicBezTo>
                    <a:pt x="4585201" y="0"/>
                    <a:pt x="4595332" y="10132"/>
                    <a:pt x="4595332" y="22630"/>
                  </a:cubicBezTo>
                  <a:lnTo>
                    <a:pt x="4595332" y="2516632"/>
                  </a:lnTo>
                  <a:cubicBezTo>
                    <a:pt x="4595332" y="2529130"/>
                    <a:pt x="4585201" y="2539262"/>
                    <a:pt x="4572703" y="2539262"/>
                  </a:cubicBezTo>
                  <a:lnTo>
                    <a:pt x="22630" y="2539262"/>
                  </a:lnTo>
                  <a:cubicBezTo>
                    <a:pt x="10132" y="2539262"/>
                    <a:pt x="0" y="2529130"/>
                    <a:pt x="0" y="2516632"/>
                  </a:cubicBezTo>
                  <a:lnTo>
                    <a:pt x="0" y="22630"/>
                  </a:lnTo>
                  <a:cubicBezTo>
                    <a:pt x="0" y="10132"/>
                    <a:pt x="10132" y="0"/>
                    <a:pt x="22630" y="0"/>
                  </a:cubicBezTo>
                  <a:close/>
                </a:path>
              </a:pathLst>
            </a:custGeom>
            <a:solidFill>
              <a:srgbClr val="FCFC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95332" cy="2577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38120" y="3869283"/>
            <a:ext cx="5073379" cy="5089408"/>
            <a:chOff x="0" y="0"/>
            <a:chExt cx="6764505" cy="6785877"/>
          </a:xfrm>
        </p:grpSpPr>
        <p:sp>
          <p:nvSpPr>
            <p:cNvPr id="6" name="Freeform 6"/>
            <p:cNvSpPr/>
            <p:nvPr/>
          </p:nvSpPr>
          <p:spPr>
            <a:xfrm>
              <a:off x="0" y="21300"/>
              <a:ext cx="6743276" cy="6743276"/>
            </a:xfrm>
            <a:custGeom>
              <a:avLst/>
              <a:gdLst/>
              <a:ahLst/>
              <a:cxnLst/>
              <a:rect l="l" t="t" r="r" b="b"/>
              <a:pathLst>
                <a:path w="6743276" h="6743276">
                  <a:moveTo>
                    <a:pt x="0" y="0"/>
                  </a:moveTo>
                  <a:lnTo>
                    <a:pt x="6743276" y="0"/>
                  </a:lnTo>
                  <a:lnTo>
                    <a:pt x="6743276" y="6743277"/>
                  </a:lnTo>
                  <a:lnTo>
                    <a:pt x="0" y="6743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848237">
              <a:off x="3921700" y="2471359"/>
              <a:ext cx="477008" cy="438252"/>
            </a:xfrm>
            <a:custGeom>
              <a:avLst/>
              <a:gdLst/>
              <a:ahLst/>
              <a:cxnLst/>
              <a:rect l="l" t="t" r="r" b="b"/>
              <a:pathLst>
                <a:path w="477008" h="438252">
                  <a:moveTo>
                    <a:pt x="0" y="0"/>
                  </a:moveTo>
                  <a:lnTo>
                    <a:pt x="477009" y="0"/>
                  </a:lnTo>
                  <a:lnTo>
                    <a:pt x="477009" y="438252"/>
                  </a:lnTo>
                  <a:lnTo>
                    <a:pt x="0" y="43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84945">
              <a:off x="4318600" y="1670898"/>
              <a:ext cx="1254071" cy="731921"/>
            </a:xfrm>
            <a:custGeom>
              <a:avLst/>
              <a:gdLst/>
              <a:ahLst/>
              <a:cxnLst/>
              <a:rect l="l" t="t" r="r" b="b"/>
              <a:pathLst>
                <a:path w="1254071" h="731921">
                  <a:moveTo>
                    <a:pt x="0" y="0"/>
                  </a:moveTo>
                  <a:lnTo>
                    <a:pt x="1254070" y="0"/>
                  </a:lnTo>
                  <a:lnTo>
                    <a:pt x="1254070" y="731922"/>
                  </a:lnTo>
                  <a:lnTo>
                    <a:pt x="0" y="73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848237">
              <a:off x="5403125" y="1144555"/>
              <a:ext cx="477008" cy="438252"/>
            </a:xfrm>
            <a:custGeom>
              <a:avLst/>
              <a:gdLst/>
              <a:ahLst/>
              <a:cxnLst/>
              <a:rect l="l" t="t" r="r" b="b"/>
              <a:pathLst>
                <a:path w="477008" h="438252">
                  <a:moveTo>
                    <a:pt x="0" y="0"/>
                  </a:moveTo>
                  <a:lnTo>
                    <a:pt x="477008" y="0"/>
                  </a:lnTo>
                  <a:lnTo>
                    <a:pt x="477008" y="438252"/>
                  </a:lnTo>
                  <a:lnTo>
                    <a:pt x="0" y="43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AutoShape 10"/>
            <p:cNvSpPr/>
            <p:nvPr/>
          </p:nvSpPr>
          <p:spPr>
            <a:xfrm flipH="1" flipV="1">
              <a:off x="3350410" y="21300"/>
              <a:ext cx="21229" cy="6519327"/>
            </a:xfrm>
            <a:prstGeom prst="line">
              <a:avLst/>
            </a:prstGeom>
            <a:ln w="46367" cap="flat">
              <a:solidFill>
                <a:srgbClr val="398AE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>
              <a:off x="0" y="3392939"/>
              <a:ext cx="6743276" cy="0"/>
            </a:xfrm>
            <a:prstGeom prst="line">
              <a:avLst/>
            </a:prstGeom>
            <a:ln w="46367" cap="flat">
              <a:solidFill>
                <a:srgbClr val="398AEA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 flipV="1">
              <a:off x="4828878" y="42530"/>
              <a:ext cx="21228" cy="6743274"/>
            </a:xfrm>
            <a:prstGeom prst="line">
              <a:avLst/>
            </a:prstGeom>
            <a:ln w="46367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 flipV="1">
              <a:off x="4096519" y="42530"/>
              <a:ext cx="21228" cy="6743274"/>
            </a:xfrm>
            <a:prstGeom prst="line">
              <a:avLst/>
            </a:prstGeom>
            <a:ln w="46367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 flipV="1">
              <a:off x="5530214" y="21367"/>
              <a:ext cx="21228" cy="6743274"/>
            </a:xfrm>
            <a:prstGeom prst="line">
              <a:avLst/>
            </a:prstGeom>
            <a:ln w="46367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 flipV="1">
              <a:off x="6226073" y="73"/>
              <a:ext cx="21228" cy="6743274"/>
            </a:xfrm>
            <a:prstGeom prst="line">
              <a:avLst/>
            </a:prstGeom>
            <a:ln w="46367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>
              <a:off x="21228" y="2711714"/>
              <a:ext cx="6743276" cy="0"/>
            </a:xfrm>
            <a:prstGeom prst="line">
              <a:avLst/>
            </a:prstGeom>
            <a:ln w="46367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>
              <a:off x="0" y="2058088"/>
              <a:ext cx="6743276" cy="0"/>
            </a:xfrm>
            <a:prstGeom prst="line">
              <a:avLst/>
            </a:prstGeom>
            <a:ln w="46367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>
              <a:off x="0" y="1416752"/>
              <a:ext cx="6743276" cy="0"/>
            </a:xfrm>
            <a:prstGeom prst="line">
              <a:avLst/>
            </a:prstGeom>
            <a:ln w="46367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>
              <a:off x="0" y="767693"/>
              <a:ext cx="6743276" cy="0"/>
            </a:xfrm>
            <a:prstGeom prst="line">
              <a:avLst/>
            </a:prstGeom>
            <a:ln w="46367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0" name="Freeform 20"/>
          <p:cNvSpPr/>
          <p:nvPr/>
        </p:nvSpPr>
        <p:spPr>
          <a:xfrm>
            <a:off x="8811499" y="3044069"/>
            <a:ext cx="6248659" cy="6214231"/>
          </a:xfrm>
          <a:custGeom>
            <a:avLst/>
            <a:gdLst/>
            <a:ahLst/>
            <a:cxnLst/>
            <a:rect l="l" t="t" r="r" b="b"/>
            <a:pathLst>
              <a:path w="6248659" h="6214231">
                <a:moveTo>
                  <a:pt x="0" y="0"/>
                </a:moveTo>
                <a:lnTo>
                  <a:pt x="6248659" y="0"/>
                </a:lnTo>
                <a:lnTo>
                  <a:pt x="6248659" y="6214231"/>
                </a:lnTo>
                <a:lnTo>
                  <a:pt x="0" y="62142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0565" y="786604"/>
            <a:ext cx="476269" cy="484192"/>
          </a:xfrm>
          <a:custGeom>
            <a:avLst/>
            <a:gdLst/>
            <a:ahLst/>
            <a:cxnLst/>
            <a:rect l="l" t="t" r="r" b="b"/>
            <a:pathLst>
              <a:path w="476269" h="484192">
                <a:moveTo>
                  <a:pt x="0" y="0"/>
                </a:moveTo>
                <a:lnTo>
                  <a:pt x="476270" y="0"/>
                </a:lnTo>
                <a:lnTo>
                  <a:pt x="476270" y="484192"/>
                </a:lnTo>
                <a:lnTo>
                  <a:pt x="0" y="4841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802611">
            <a:off x="12025912" y="5720612"/>
            <a:ext cx="435064" cy="399715"/>
          </a:xfrm>
          <a:custGeom>
            <a:avLst/>
            <a:gdLst/>
            <a:ahLst/>
            <a:cxnLst/>
            <a:rect l="l" t="t" r="r" b="b"/>
            <a:pathLst>
              <a:path w="435064" h="399715">
                <a:moveTo>
                  <a:pt x="0" y="0"/>
                </a:moveTo>
                <a:lnTo>
                  <a:pt x="435064" y="0"/>
                </a:lnTo>
                <a:lnTo>
                  <a:pt x="435064" y="399716"/>
                </a:lnTo>
                <a:lnTo>
                  <a:pt x="0" y="399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02611">
            <a:off x="12873967" y="4835429"/>
            <a:ext cx="435064" cy="399715"/>
          </a:xfrm>
          <a:custGeom>
            <a:avLst/>
            <a:gdLst/>
            <a:ahLst/>
            <a:cxnLst/>
            <a:rect l="l" t="t" r="r" b="b"/>
            <a:pathLst>
              <a:path w="435064" h="399715">
                <a:moveTo>
                  <a:pt x="0" y="0"/>
                </a:moveTo>
                <a:lnTo>
                  <a:pt x="435064" y="0"/>
                </a:lnTo>
                <a:lnTo>
                  <a:pt x="435064" y="399716"/>
                </a:lnTo>
                <a:lnTo>
                  <a:pt x="0" y="399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802611">
            <a:off x="13335547" y="5304009"/>
            <a:ext cx="435064" cy="399715"/>
          </a:xfrm>
          <a:custGeom>
            <a:avLst/>
            <a:gdLst/>
            <a:ahLst/>
            <a:cxnLst/>
            <a:rect l="l" t="t" r="r" b="b"/>
            <a:pathLst>
              <a:path w="435064" h="399715">
                <a:moveTo>
                  <a:pt x="0" y="0"/>
                </a:moveTo>
                <a:lnTo>
                  <a:pt x="435064" y="0"/>
                </a:lnTo>
                <a:lnTo>
                  <a:pt x="435064" y="399715"/>
                </a:lnTo>
                <a:lnTo>
                  <a:pt x="0" y="39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3560343" y="1028700"/>
            <a:ext cx="11171342" cy="618854"/>
            <a:chOff x="0" y="0"/>
            <a:chExt cx="14895123" cy="825139"/>
          </a:xfrm>
        </p:grpSpPr>
        <p:sp>
          <p:nvSpPr>
            <p:cNvPr id="26" name="Freeform 26"/>
            <p:cNvSpPr/>
            <p:nvPr/>
          </p:nvSpPr>
          <p:spPr>
            <a:xfrm>
              <a:off x="0" y="46109"/>
              <a:ext cx="4760737" cy="779030"/>
            </a:xfrm>
            <a:custGeom>
              <a:avLst/>
              <a:gdLst/>
              <a:ahLst/>
              <a:cxnLst/>
              <a:rect l="l" t="t" r="r" b="b"/>
              <a:pathLst>
                <a:path w="4760737" h="779030">
                  <a:moveTo>
                    <a:pt x="0" y="0"/>
                  </a:moveTo>
                  <a:lnTo>
                    <a:pt x="4760737" y="0"/>
                  </a:lnTo>
                  <a:lnTo>
                    <a:pt x="4760737" y="779030"/>
                  </a:lnTo>
                  <a:lnTo>
                    <a:pt x="0" y="77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3869012" y="46109"/>
              <a:ext cx="4760737" cy="779030"/>
            </a:xfrm>
            <a:custGeom>
              <a:avLst/>
              <a:gdLst/>
              <a:ahLst/>
              <a:cxnLst/>
              <a:rect l="l" t="t" r="r" b="b"/>
              <a:pathLst>
                <a:path w="4760737" h="779030">
                  <a:moveTo>
                    <a:pt x="0" y="0"/>
                  </a:moveTo>
                  <a:lnTo>
                    <a:pt x="4760737" y="0"/>
                  </a:lnTo>
                  <a:lnTo>
                    <a:pt x="4760737" y="779030"/>
                  </a:lnTo>
                  <a:lnTo>
                    <a:pt x="0" y="77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7444876" y="0"/>
              <a:ext cx="4760737" cy="779030"/>
            </a:xfrm>
            <a:custGeom>
              <a:avLst/>
              <a:gdLst/>
              <a:ahLst/>
              <a:cxnLst/>
              <a:rect l="l" t="t" r="r" b="b"/>
              <a:pathLst>
                <a:path w="4760737" h="779030">
                  <a:moveTo>
                    <a:pt x="0" y="0"/>
                  </a:moveTo>
                  <a:lnTo>
                    <a:pt x="4760737" y="0"/>
                  </a:lnTo>
                  <a:lnTo>
                    <a:pt x="4760737" y="779030"/>
                  </a:lnTo>
                  <a:lnTo>
                    <a:pt x="0" y="77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0134386" y="46109"/>
              <a:ext cx="4760737" cy="779030"/>
            </a:xfrm>
            <a:custGeom>
              <a:avLst/>
              <a:gdLst/>
              <a:ahLst/>
              <a:cxnLst/>
              <a:rect l="l" t="t" r="r" b="b"/>
              <a:pathLst>
                <a:path w="4760737" h="779030">
                  <a:moveTo>
                    <a:pt x="0" y="0"/>
                  </a:moveTo>
                  <a:lnTo>
                    <a:pt x="4760737" y="0"/>
                  </a:lnTo>
                  <a:lnTo>
                    <a:pt x="4760737" y="779030"/>
                  </a:lnTo>
                  <a:lnTo>
                    <a:pt x="0" y="77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8269745" y="3079963"/>
            <a:ext cx="1854891" cy="519369"/>
          </a:xfrm>
          <a:custGeom>
            <a:avLst/>
            <a:gdLst/>
            <a:ahLst/>
            <a:cxnLst/>
            <a:rect l="l" t="t" r="r" b="b"/>
            <a:pathLst>
              <a:path w="1854891" h="519369">
                <a:moveTo>
                  <a:pt x="0" y="0"/>
                </a:moveTo>
                <a:lnTo>
                  <a:pt x="1854891" y="0"/>
                </a:lnTo>
                <a:lnTo>
                  <a:pt x="1854891" y="519370"/>
                </a:lnTo>
                <a:lnTo>
                  <a:pt x="0" y="519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1540479" y="5242534"/>
            <a:ext cx="1405930" cy="50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</a:pPr>
            <a:r>
              <a:rPr lang="en-US" sz="3190">
                <a:solidFill>
                  <a:srgbClr val="FA3A2F"/>
                </a:solidFill>
                <a:latin typeface="TDTD귀욤뭉이"/>
              </a:rPr>
              <a:t>( 1 , 1 )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187147" y="4198711"/>
            <a:ext cx="1808703" cy="497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</a:pPr>
            <a:r>
              <a:rPr lang="en-US" sz="3190">
                <a:solidFill>
                  <a:srgbClr val="E33924"/>
                </a:solidFill>
                <a:latin typeface="TDTD귀욤뭉이"/>
              </a:rPr>
              <a:t>( 3 , 3 )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841445" y="5233009"/>
            <a:ext cx="1407871" cy="480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</a:pPr>
            <a:r>
              <a:rPr lang="en-US" sz="2975">
                <a:solidFill>
                  <a:srgbClr val="FA3A2F"/>
                </a:solidFill>
                <a:latin typeface="TDTD귀욤뭉이"/>
              </a:rPr>
              <a:t>( 4 , 2 )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260774" y="2068859"/>
            <a:ext cx="13333600" cy="534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가로축과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세로축을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좌표축이라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하고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,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좌표축이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있는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평면을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좌표평면이라고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 </a:t>
            </a:r>
            <a:r>
              <a:rPr lang="en-US" sz="3439" dirty="0" err="1">
                <a:solidFill>
                  <a:srgbClr val="000000"/>
                </a:solidFill>
                <a:latin typeface="TDTD귀욤뭉이"/>
                <a:ea typeface="TDTD귀욤뭉이"/>
              </a:rPr>
              <a:t>해요</a:t>
            </a:r>
            <a:r>
              <a:rPr lang="en-US" sz="3439" dirty="0">
                <a:solidFill>
                  <a:srgbClr val="000000"/>
                </a:solidFill>
                <a:latin typeface="TDTD귀욤뭉이"/>
                <a:ea typeface="TDTD귀욤뭉이"/>
              </a:rPr>
              <a:t>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35081" y="615519"/>
            <a:ext cx="16124219" cy="84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7"/>
              </a:lnSpc>
            </a:pPr>
            <a:r>
              <a:rPr lang="en-US" sz="5271">
                <a:solidFill>
                  <a:srgbClr val="381F1B"/>
                </a:solidFill>
                <a:latin typeface="TDTD소년소녀"/>
                <a:ea typeface="TDTD소년소녀"/>
              </a:rPr>
              <a:t>파리의 위치를 정확하게 알려줄 수 있어요.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239" y="322870"/>
            <a:ext cx="17556116" cy="9641260"/>
            <a:chOff x="0" y="0"/>
            <a:chExt cx="4623833" cy="25392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23833" cy="2539262"/>
            </a:xfrm>
            <a:custGeom>
              <a:avLst/>
              <a:gdLst/>
              <a:ahLst/>
              <a:cxnLst/>
              <a:rect l="l" t="t" r="r" b="b"/>
              <a:pathLst>
                <a:path w="4623833" h="2539262">
                  <a:moveTo>
                    <a:pt x="22490" y="0"/>
                  </a:moveTo>
                  <a:lnTo>
                    <a:pt x="4601343" y="0"/>
                  </a:lnTo>
                  <a:cubicBezTo>
                    <a:pt x="4607308" y="0"/>
                    <a:pt x="4613028" y="2369"/>
                    <a:pt x="4617246" y="6587"/>
                  </a:cubicBezTo>
                  <a:cubicBezTo>
                    <a:pt x="4621463" y="10805"/>
                    <a:pt x="4623833" y="16525"/>
                    <a:pt x="4623833" y="22490"/>
                  </a:cubicBezTo>
                  <a:lnTo>
                    <a:pt x="4623833" y="2516772"/>
                  </a:lnTo>
                  <a:cubicBezTo>
                    <a:pt x="4623833" y="2529193"/>
                    <a:pt x="4613764" y="2539262"/>
                    <a:pt x="4601343" y="2539262"/>
                  </a:cubicBezTo>
                  <a:lnTo>
                    <a:pt x="22490" y="2539262"/>
                  </a:lnTo>
                  <a:cubicBezTo>
                    <a:pt x="10069" y="2539262"/>
                    <a:pt x="0" y="2529193"/>
                    <a:pt x="0" y="2516772"/>
                  </a:cubicBezTo>
                  <a:lnTo>
                    <a:pt x="0" y="22490"/>
                  </a:lnTo>
                  <a:cubicBezTo>
                    <a:pt x="0" y="10069"/>
                    <a:pt x="10069" y="0"/>
                    <a:pt x="22490" y="0"/>
                  </a:cubicBezTo>
                  <a:close/>
                </a:path>
              </a:pathLst>
            </a:custGeom>
            <a:solidFill>
              <a:srgbClr val="FCFC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23833" cy="2577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596212" y="4217548"/>
            <a:ext cx="1067863" cy="363073"/>
          </a:xfrm>
          <a:custGeom>
            <a:avLst/>
            <a:gdLst/>
            <a:ahLst/>
            <a:cxnLst/>
            <a:rect l="l" t="t" r="r" b="b"/>
            <a:pathLst>
              <a:path w="1067863" h="363073">
                <a:moveTo>
                  <a:pt x="0" y="0"/>
                </a:moveTo>
                <a:lnTo>
                  <a:pt x="1067862" y="0"/>
                </a:lnTo>
                <a:lnTo>
                  <a:pt x="1067862" y="363073"/>
                </a:lnTo>
                <a:lnTo>
                  <a:pt x="0" y="363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73549" y="4198498"/>
            <a:ext cx="1513187" cy="474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</a:pPr>
            <a:r>
              <a:rPr lang="en-US" sz="2999">
                <a:solidFill>
                  <a:srgbClr val="FA3A2F"/>
                </a:solidFill>
                <a:ea typeface="TDTD귀욤뭉이"/>
              </a:rPr>
              <a:t>원점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62945" y="1049877"/>
            <a:ext cx="11762110" cy="651581"/>
            <a:chOff x="0" y="0"/>
            <a:chExt cx="15682813" cy="868774"/>
          </a:xfrm>
        </p:grpSpPr>
        <p:sp>
          <p:nvSpPr>
            <p:cNvPr id="8" name="Freeform 8"/>
            <p:cNvSpPr/>
            <p:nvPr/>
          </p:nvSpPr>
          <p:spPr>
            <a:xfrm>
              <a:off x="0" y="48547"/>
              <a:ext cx="5012496" cy="820227"/>
            </a:xfrm>
            <a:custGeom>
              <a:avLst/>
              <a:gdLst/>
              <a:ahLst/>
              <a:cxnLst/>
              <a:rect l="l" t="t" r="r" b="b"/>
              <a:pathLst>
                <a:path w="5012496" h="820227">
                  <a:moveTo>
                    <a:pt x="0" y="0"/>
                  </a:moveTo>
                  <a:lnTo>
                    <a:pt x="5012496" y="0"/>
                  </a:lnTo>
                  <a:lnTo>
                    <a:pt x="5012496" y="820227"/>
                  </a:lnTo>
                  <a:lnTo>
                    <a:pt x="0" y="820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073614" y="48547"/>
              <a:ext cx="5012496" cy="820227"/>
            </a:xfrm>
            <a:custGeom>
              <a:avLst/>
              <a:gdLst/>
              <a:ahLst/>
              <a:cxnLst/>
              <a:rect l="l" t="t" r="r" b="b"/>
              <a:pathLst>
                <a:path w="5012496" h="820227">
                  <a:moveTo>
                    <a:pt x="0" y="0"/>
                  </a:moveTo>
                  <a:lnTo>
                    <a:pt x="5012496" y="0"/>
                  </a:lnTo>
                  <a:lnTo>
                    <a:pt x="5012496" y="820227"/>
                  </a:lnTo>
                  <a:lnTo>
                    <a:pt x="0" y="820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838579" y="0"/>
              <a:ext cx="5012496" cy="820227"/>
            </a:xfrm>
            <a:custGeom>
              <a:avLst/>
              <a:gdLst/>
              <a:ahLst/>
              <a:cxnLst/>
              <a:rect l="l" t="t" r="r" b="b"/>
              <a:pathLst>
                <a:path w="5012496" h="820227">
                  <a:moveTo>
                    <a:pt x="0" y="0"/>
                  </a:moveTo>
                  <a:lnTo>
                    <a:pt x="5012496" y="0"/>
                  </a:lnTo>
                  <a:lnTo>
                    <a:pt x="5012496" y="820227"/>
                  </a:lnTo>
                  <a:lnTo>
                    <a:pt x="0" y="820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0670317" y="48547"/>
              <a:ext cx="5012496" cy="820227"/>
            </a:xfrm>
            <a:custGeom>
              <a:avLst/>
              <a:gdLst/>
              <a:ahLst/>
              <a:cxnLst/>
              <a:rect l="l" t="t" r="r" b="b"/>
              <a:pathLst>
                <a:path w="5012496" h="820227">
                  <a:moveTo>
                    <a:pt x="0" y="0"/>
                  </a:moveTo>
                  <a:lnTo>
                    <a:pt x="5012496" y="0"/>
                  </a:lnTo>
                  <a:lnTo>
                    <a:pt x="5012496" y="820227"/>
                  </a:lnTo>
                  <a:lnTo>
                    <a:pt x="0" y="820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790565" y="786604"/>
            <a:ext cx="476269" cy="484192"/>
          </a:xfrm>
          <a:custGeom>
            <a:avLst/>
            <a:gdLst/>
            <a:ahLst/>
            <a:cxnLst/>
            <a:rect l="l" t="t" r="r" b="b"/>
            <a:pathLst>
              <a:path w="476269" h="484192">
                <a:moveTo>
                  <a:pt x="0" y="0"/>
                </a:moveTo>
                <a:lnTo>
                  <a:pt x="476270" y="0"/>
                </a:lnTo>
                <a:lnTo>
                  <a:pt x="476270" y="484192"/>
                </a:lnTo>
                <a:lnTo>
                  <a:pt x="0" y="484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392758" y="2648417"/>
            <a:ext cx="5552539" cy="4366159"/>
          </a:xfrm>
          <a:custGeom>
            <a:avLst/>
            <a:gdLst/>
            <a:ahLst/>
            <a:cxnLst/>
            <a:rect l="l" t="t" r="r" b="b"/>
            <a:pathLst>
              <a:path w="5552539" h="4366159">
                <a:moveTo>
                  <a:pt x="0" y="0"/>
                </a:moveTo>
                <a:lnTo>
                  <a:pt x="5552539" y="0"/>
                </a:lnTo>
                <a:lnTo>
                  <a:pt x="5552539" y="4366159"/>
                </a:lnTo>
                <a:lnTo>
                  <a:pt x="0" y="43661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26279" t="-256518" r="-58812" b="-27259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71836" y="2272637"/>
            <a:ext cx="5491398" cy="4925274"/>
          </a:xfrm>
          <a:custGeom>
            <a:avLst/>
            <a:gdLst/>
            <a:ahLst/>
            <a:cxnLst/>
            <a:rect l="l" t="t" r="r" b="b"/>
            <a:pathLst>
              <a:path w="5491398" h="4925274">
                <a:moveTo>
                  <a:pt x="0" y="0"/>
                </a:moveTo>
                <a:lnTo>
                  <a:pt x="5491398" y="0"/>
                </a:lnTo>
                <a:lnTo>
                  <a:pt x="5491398" y="4925274"/>
                </a:lnTo>
                <a:lnTo>
                  <a:pt x="0" y="49252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177892" y="3047397"/>
            <a:ext cx="4953188" cy="4433104"/>
          </a:xfrm>
          <a:custGeom>
            <a:avLst/>
            <a:gdLst/>
            <a:ahLst/>
            <a:cxnLst/>
            <a:rect l="l" t="t" r="r" b="b"/>
            <a:pathLst>
              <a:path w="4953188" h="4433104">
                <a:moveTo>
                  <a:pt x="0" y="0"/>
                </a:moveTo>
                <a:lnTo>
                  <a:pt x="4953189" y="0"/>
                </a:lnTo>
                <a:lnTo>
                  <a:pt x="4953189" y="4433104"/>
                </a:lnTo>
                <a:lnTo>
                  <a:pt x="0" y="44331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38767" y="7619632"/>
            <a:ext cx="12934798" cy="2049589"/>
          </a:xfrm>
          <a:custGeom>
            <a:avLst/>
            <a:gdLst/>
            <a:ahLst/>
            <a:cxnLst/>
            <a:rect l="l" t="t" r="r" b="b"/>
            <a:pathLst>
              <a:path w="12934798" h="2049589">
                <a:moveTo>
                  <a:pt x="0" y="0"/>
                </a:moveTo>
                <a:lnTo>
                  <a:pt x="12934798" y="0"/>
                </a:lnTo>
                <a:lnTo>
                  <a:pt x="12934798" y="2049588"/>
                </a:lnTo>
                <a:lnTo>
                  <a:pt x="0" y="2049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265985" y="3434810"/>
            <a:ext cx="5993315" cy="4548439"/>
          </a:xfrm>
          <a:custGeom>
            <a:avLst/>
            <a:gdLst/>
            <a:ahLst/>
            <a:cxnLst/>
            <a:rect l="l" t="t" r="r" b="b"/>
            <a:pathLst>
              <a:path w="5993315" h="4548439">
                <a:moveTo>
                  <a:pt x="0" y="0"/>
                </a:moveTo>
                <a:lnTo>
                  <a:pt x="5993315" y="0"/>
                </a:lnTo>
                <a:lnTo>
                  <a:pt x="5993315" y="4548439"/>
                </a:lnTo>
                <a:lnTo>
                  <a:pt x="0" y="4548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18182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046330" y="3070831"/>
            <a:ext cx="5216312" cy="3548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3"/>
              </a:lnSpc>
            </a:pPr>
            <a:r>
              <a:rPr lang="en-US" sz="2414">
                <a:solidFill>
                  <a:srgbClr val="000000"/>
                </a:solidFill>
                <a:latin typeface="TDTD귀욤뭉이"/>
                <a:ea typeface="TDTD귀욤뭉이"/>
              </a:rPr>
              <a:t>하늘에서 내려다보는 것처럼 지도를 보렴.</a:t>
            </a:r>
          </a:p>
          <a:p>
            <a:pPr algn="ctr">
              <a:lnSpc>
                <a:spcPts val="4733"/>
              </a:lnSpc>
            </a:pPr>
            <a:r>
              <a:rPr lang="en-US" sz="2414">
                <a:solidFill>
                  <a:srgbClr val="000000"/>
                </a:solidFill>
                <a:latin typeface="TDTD귀욤뭉이"/>
                <a:ea typeface="TDTD귀욤뭉이"/>
              </a:rPr>
              <a:t>센강이 흐르고, 다리가 강을 가로지르고 있어. </a:t>
            </a:r>
          </a:p>
          <a:p>
            <a:pPr algn="ctr">
              <a:lnSpc>
                <a:spcPts val="4733"/>
              </a:lnSpc>
            </a:pPr>
            <a:r>
              <a:rPr lang="en-US" sz="2414">
                <a:solidFill>
                  <a:srgbClr val="000000"/>
                </a:solidFill>
                <a:latin typeface="TDTD귀욤뭉이"/>
                <a:ea typeface="TDTD귀욤뭉이"/>
              </a:rPr>
              <a:t>이런 것을 좌표축이라고 한단다. </a:t>
            </a:r>
          </a:p>
          <a:p>
            <a:pPr algn="ctr">
              <a:lnSpc>
                <a:spcPts val="4733"/>
              </a:lnSpc>
            </a:pPr>
            <a:r>
              <a:rPr lang="en-US" sz="2414">
                <a:solidFill>
                  <a:srgbClr val="000000"/>
                </a:solidFill>
                <a:latin typeface="TDTD귀욤뭉이"/>
                <a:ea typeface="TDTD귀욤뭉이"/>
              </a:rPr>
              <a:t>두 좌표축이 만나는 데가 원점이야. </a:t>
            </a:r>
          </a:p>
          <a:p>
            <a:pPr algn="ctr">
              <a:lnSpc>
                <a:spcPts val="4733"/>
              </a:lnSpc>
            </a:pPr>
            <a:r>
              <a:rPr lang="en-US" sz="2414">
                <a:solidFill>
                  <a:srgbClr val="000000"/>
                </a:solidFill>
                <a:ea typeface="TDTD귀욤뭉이"/>
              </a:rPr>
              <a:t>지금 우리가 서 있는 이곳이 바로 </a:t>
            </a:r>
          </a:p>
          <a:p>
            <a:pPr algn="ctr">
              <a:lnSpc>
                <a:spcPts val="4733"/>
              </a:lnSpc>
            </a:pPr>
            <a:r>
              <a:rPr lang="en-US" sz="2414">
                <a:solidFill>
                  <a:srgbClr val="000000"/>
                </a:solidFill>
                <a:latin typeface="TDTD귀욤뭉이"/>
                <a:ea typeface="TDTD귀욤뭉이"/>
              </a:rPr>
              <a:t>원점이라고 할 수 있지.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24751" y="738979"/>
            <a:ext cx="15201696" cy="80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1"/>
              </a:lnSpc>
            </a:pPr>
            <a:r>
              <a:rPr lang="en-US" sz="4969">
                <a:solidFill>
                  <a:srgbClr val="381F1B"/>
                </a:solidFill>
                <a:latin typeface="TDTD소년소녀"/>
                <a:ea typeface="TDTD소년소녀"/>
              </a:rPr>
              <a:t>길을 잃은 친구를 어떻게 도와줄 수 있을까요?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772" y="247599"/>
            <a:ext cx="17706456" cy="9791802"/>
            <a:chOff x="0" y="0"/>
            <a:chExt cx="4663429" cy="25789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63429" cy="2578911"/>
            </a:xfrm>
            <a:custGeom>
              <a:avLst/>
              <a:gdLst/>
              <a:ahLst/>
              <a:cxnLst/>
              <a:rect l="l" t="t" r="r" b="b"/>
              <a:pathLst>
                <a:path w="4663429" h="2578911">
                  <a:moveTo>
                    <a:pt x="22299" y="0"/>
                  </a:moveTo>
                  <a:lnTo>
                    <a:pt x="4641130" y="0"/>
                  </a:lnTo>
                  <a:cubicBezTo>
                    <a:pt x="4647043" y="0"/>
                    <a:pt x="4652715" y="2349"/>
                    <a:pt x="4656897" y="6531"/>
                  </a:cubicBezTo>
                  <a:cubicBezTo>
                    <a:pt x="4661079" y="10713"/>
                    <a:pt x="4663429" y="16385"/>
                    <a:pt x="4663429" y="22299"/>
                  </a:cubicBezTo>
                  <a:lnTo>
                    <a:pt x="4663429" y="2556612"/>
                  </a:lnTo>
                  <a:cubicBezTo>
                    <a:pt x="4663429" y="2568927"/>
                    <a:pt x="4653445" y="2578911"/>
                    <a:pt x="4641130" y="2578911"/>
                  </a:cubicBezTo>
                  <a:lnTo>
                    <a:pt x="22299" y="2578911"/>
                  </a:lnTo>
                  <a:cubicBezTo>
                    <a:pt x="16385" y="2578911"/>
                    <a:pt x="10713" y="2576562"/>
                    <a:pt x="6531" y="2572380"/>
                  </a:cubicBezTo>
                  <a:cubicBezTo>
                    <a:pt x="2349" y="2568198"/>
                    <a:pt x="0" y="2562526"/>
                    <a:pt x="0" y="2556612"/>
                  </a:cubicBezTo>
                  <a:lnTo>
                    <a:pt x="0" y="22299"/>
                  </a:lnTo>
                  <a:cubicBezTo>
                    <a:pt x="0" y="16385"/>
                    <a:pt x="2349" y="10713"/>
                    <a:pt x="6531" y="6531"/>
                  </a:cubicBezTo>
                  <a:cubicBezTo>
                    <a:pt x="10713" y="2349"/>
                    <a:pt x="16385" y="0"/>
                    <a:pt x="2229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63429" cy="2626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34649" y="2611599"/>
            <a:ext cx="6955828" cy="6143663"/>
            <a:chOff x="0" y="0"/>
            <a:chExt cx="1831988" cy="16180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31988" cy="1618084"/>
            </a:xfrm>
            <a:custGeom>
              <a:avLst/>
              <a:gdLst/>
              <a:ahLst/>
              <a:cxnLst/>
              <a:rect l="l" t="t" r="r" b="b"/>
              <a:pathLst>
                <a:path w="1831988" h="1618084">
                  <a:moveTo>
                    <a:pt x="56764" y="0"/>
                  </a:moveTo>
                  <a:lnTo>
                    <a:pt x="1775224" y="0"/>
                  </a:lnTo>
                  <a:cubicBezTo>
                    <a:pt x="1806574" y="0"/>
                    <a:pt x="1831988" y="25414"/>
                    <a:pt x="1831988" y="56764"/>
                  </a:cubicBezTo>
                  <a:lnTo>
                    <a:pt x="1831988" y="1561321"/>
                  </a:lnTo>
                  <a:cubicBezTo>
                    <a:pt x="1831988" y="1592670"/>
                    <a:pt x="1806574" y="1618084"/>
                    <a:pt x="1775224" y="1618084"/>
                  </a:cubicBezTo>
                  <a:lnTo>
                    <a:pt x="56764" y="1618084"/>
                  </a:lnTo>
                  <a:cubicBezTo>
                    <a:pt x="25414" y="1618084"/>
                    <a:pt x="0" y="1592670"/>
                    <a:pt x="0" y="1561321"/>
                  </a:cubicBezTo>
                  <a:lnTo>
                    <a:pt x="0" y="56764"/>
                  </a:lnTo>
                  <a:cubicBezTo>
                    <a:pt x="0" y="25414"/>
                    <a:pt x="25414" y="0"/>
                    <a:pt x="56764" y="0"/>
                  </a:cubicBezTo>
                  <a:close/>
                </a:path>
              </a:pathLst>
            </a:custGeom>
            <a:solidFill>
              <a:srgbClr val="FBFCE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831988" cy="16657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38343" y="6089366"/>
            <a:ext cx="2720635" cy="347242"/>
            <a:chOff x="0" y="0"/>
            <a:chExt cx="3627514" cy="462990"/>
          </a:xfrm>
        </p:grpSpPr>
        <p:sp>
          <p:nvSpPr>
            <p:cNvPr id="9" name="TextBox 9"/>
            <p:cNvSpPr txBox="1"/>
            <p:nvPr/>
          </p:nvSpPr>
          <p:spPr>
            <a:xfrm>
              <a:off x="0" y="-104775"/>
              <a:ext cx="2918338" cy="567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7"/>
                </a:lnSpc>
              </a:pPr>
              <a:r>
                <a:rPr lang="en-US" sz="2295">
                  <a:solidFill>
                    <a:srgbClr val="000000"/>
                  </a:solidFill>
                  <a:latin typeface="TDTD강굴림"/>
                </a:rPr>
                <a:t>1    1    2    3    5                       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3004021" y="124660"/>
              <a:ext cx="144935" cy="144935"/>
            </a:xfrm>
            <a:custGeom>
              <a:avLst/>
              <a:gdLst/>
              <a:ahLst/>
              <a:cxnLst/>
              <a:rect l="l" t="t" r="r" b="b"/>
              <a:pathLst>
                <a:path w="144935" h="144935">
                  <a:moveTo>
                    <a:pt x="0" y="0"/>
                  </a:moveTo>
                  <a:lnTo>
                    <a:pt x="144936" y="0"/>
                  </a:lnTo>
                  <a:lnTo>
                    <a:pt x="144936" y="144935"/>
                  </a:lnTo>
                  <a:lnTo>
                    <a:pt x="0" y="144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242059" y="124660"/>
              <a:ext cx="144935" cy="144935"/>
            </a:xfrm>
            <a:custGeom>
              <a:avLst/>
              <a:gdLst/>
              <a:ahLst/>
              <a:cxnLst/>
              <a:rect l="l" t="t" r="r" b="b"/>
              <a:pathLst>
                <a:path w="144935" h="144935">
                  <a:moveTo>
                    <a:pt x="0" y="0"/>
                  </a:moveTo>
                  <a:lnTo>
                    <a:pt x="144935" y="0"/>
                  </a:lnTo>
                  <a:lnTo>
                    <a:pt x="144935" y="144935"/>
                  </a:lnTo>
                  <a:lnTo>
                    <a:pt x="0" y="144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482578" y="124660"/>
              <a:ext cx="144935" cy="144935"/>
            </a:xfrm>
            <a:custGeom>
              <a:avLst/>
              <a:gdLst/>
              <a:ahLst/>
              <a:cxnLst/>
              <a:rect l="l" t="t" r="r" b="b"/>
              <a:pathLst>
                <a:path w="144935" h="144935">
                  <a:moveTo>
                    <a:pt x="0" y="0"/>
                  </a:moveTo>
                  <a:lnTo>
                    <a:pt x="144936" y="0"/>
                  </a:lnTo>
                  <a:lnTo>
                    <a:pt x="144936" y="144935"/>
                  </a:lnTo>
                  <a:lnTo>
                    <a:pt x="0" y="144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489225" y="2426091"/>
            <a:ext cx="7654775" cy="6329171"/>
          </a:xfrm>
          <a:custGeom>
            <a:avLst/>
            <a:gdLst/>
            <a:ahLst/>
            <a:cxnLst/>
            <a:rect l="l" t="t" r="r" b="b"/>
            <a:pathLst>
              <a:path w="7654775" h="6329171">
                <a:moveTo>
                  <a:pt x="0" y="0"/>
                </a:moveTo>
                <a:lnTo>
                  <a:pt x="7654775" y="0"/>
                </a:lnTo>
                <a:lnTo>
                  <a:pt x="7654775" y="6329172"/>
                </a:lnTo>
                <a:lnTo>
                  <a:pt x="0" y="6329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5996" t="-29513" r="-2928" b="-4212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070057" y="5683431"/>
            <a:ext cx="3044948" cy="2469265"/>
          </a:xfrm>
          <a:custGeom>
            <a:avLst/>
            <a:gdLst/>
            <a:ahLst/>
            <a:cxnLst/>
            <a:rect l="l" t="t" r="r" b="b"/>
            <a:pathLst>
              <a:path w="3044948" h="2469265">
                <a:moveTo>
                  <a:pt x="0" y="0"/>
                </a:moveTo>
                <a:lnTo>
                  <a:pt x="3044948" y="0"/>
                </a:lnTo>
                <a:lnTo>
                  <a:pt x="3044948" y="2469265"/>
                </a:lnTo>
                <a:lnTo>
                  <a:pt x="0" y="2469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3160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848836" y="5863664"/>
            <a:ext cx="1120552" cy="399324"/>
          </a:xfrm>
          <a:custGeom>
            <a:avLst/>
            <a:gdLst/>
            <a:ahLst/>
            <a:cxnLst/>
            <a:rect l="l" t="t" r="r" b="b"/>
            <a:pathLst>
              <a:path w="1120552" h="399324">
                <a:moveTo>
                  <a:pt x="0" y="0"/>
                </a:moveTo>
                <a:lnTo>
                  <a:pt x="1120551" y="0"/>
                </a:lnTo>
                <a:lnTo>
                  <a:pt x="1120551" y="399323"/>
                </a:lnTo>
                <a:lnTo>
                  <a:pt x="0" y="399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842008" y="5767990"/>
            <a:ext cx="1308820" cy="1337236"/>
          </a:xfrm>
          <a:custGeom>
            <a:avLst/>
            <a:gdLst/>
            <a:ahLst/>
            <a:cxnLst/>
            <a:rect l="l" t="t" r="r" b="b"/>
            <a:pathLst>
              <a:path w="1308820" h="1337236">
                <a:moveTo>
                  <a:pt x="0" y="0"/>
                </a:moveTo>
                <a:lnTo>
                  <a:pt x="1308820" y="0"/>
                </a:lnTo>
                <a:lnTo>
                  <a:pt x="1308820" y="1337237"/>
                </a:lnTo>
                <a:lnTo>
                  <a:pt x="0" y="13372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008454" y="6089366"/>
            <a:ext cx="1308820" cy="1337236"/>
          </a:xfrm>
          <a:custGeom>
            <a:avLst/>
            <a:gdLst/>
            <a:ahLst/>
            <a:cxnLst/>
            <a:rect l="l" t="t" r="r" b="b"/>
            <a:pathLst>
              <a:path w="1308820" h="1337236">
                <a:moveTo>
                  <a:pt x="0" y="0"/>
                </a:moveTo>
                <a:lnTo>
                  <a:pt x="1308820" y="0"/>
                </a:lnTo>
                <a:lnTo>
                  <a:pt x="1308820" y="1337237"/>
                </a:lnTo>
                <a:lnTo>
                  <a:pt x="0" y="13372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033001" y="951314"/>
            <a:ext cx="6056360" cy="715033"/>
            <a:chOff x="0" y="0"/>
            <a:chExt cx="8075146" cy="953377"/>
          </a:xfrm>
        </p:grpSpPr>
        <p:sp>
          <p:nvSpPr>
            <p:cNvPr id="19" name="Freeform 19"/>
            <p:cNvSpPr/>
            <p:nvPr/>
          </p:nvSpPr>
          <p:spPr>
            <a:xfrm>
              <a:off x="3081117" y="0"/>
              <a:ext cx="4994029" cy="953377"/>
            </a:xfrm>
            <a:custGeom>
              <a:avLst/>
              <a:gdLst/>
              <a:ahLst/>
              <a:cxnLst/>
              <a:rect l="l" t="t" r="r" b="b"/>
              <a:pathLst>
                <a:path w="4994029" h="953377">
                  <a:moveTo>
                    <a:pt x="0" y="0"/>
                  </a:moveTo>
                  <a:lnTo>
                    <a:pt x="4994029" y="0"/>
                  </a:lnTo>
                  <a:lnTo>
                    <a:pt x="4994029" y="953377"/>
                  </a:lnTo>
                  <a:lnTo>
                    <a:pt x="0" y="953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4996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5085845" cy="953377"/>
            </a:xfrm>
            <a:custGeom>
              <a:avLst/>
              <a:gdLst/>
              <a:ahLst/>
              <a:cxnLst/>
              <a:rect l="l" t="t" r="r" b="b"/>
              <a:pathLst>
                <a:path w="5085845" h="953377">
                  <a:moveTo>
                    <a:pt x="0" y="0"/>
                  </a:moveTo>
                  <a:lnTo>
                    <a:pt x="5085845" y="0"/>
                  </a:lnTo>
                  <a:lnTo>
                    <a:pt x="5085845" y="953377"/>
                  </a:lnTo>
                  <a:lnTo>
                    <a:pt x="0" y="953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3101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9563165" y="2692989"/>
            <a:ext cx="6470246" cy="578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8"/>
              </a:lnSpc>
            </a:pPr>
            <a:r>
              <a:rPr lang="en-US" sz="2643">
                <a:solidFill>
                  <a:srgbClr val="000000"/>
                </a:solidFill>
                <a:latin typeface="TDTD소년소녀"/>
                <a:ea typeface="TDTD소년소녀"/>
              </a:rPr>
              <a:t>빵 12개가 있었는데 몇 개를 먹어서 3개가 남았어. </a:t>
            </a:r>
          </a:p>
          <a:p>
            <a:pPr>
              <a:lnSpc>
                <a:spcPts val="5128"/>
              </a:lnSpc>
            </a:pPr>
            <a:r>
              <a:rPr lang="en-US" sz="2643">
                <a:solidFill>
                  <a:srgbClr val="000000"/>
                </a:solidFill>
                <a:ea typeface="TDTD소년소녀"/>
              </a:rPr>
              <a:t>몇 개를 먹었는지를 구하는 식을 만들 때 </a:t>
            </a:r>
          </a:p>
          <a:p>
            <a:pPr>
              <a:lnSpc>
                <a:spcPts val="5128"/>
              </a:lnSpc>
            </a:pPr>
            <a:r>
              <a:rPr lang="en-US" sz="2643">
                <a:solidFill>
                  <a:srgbClr val="000000"/>
                </a:solidFill>
                <a:latin typeface="TDTD소년소녀"/>
                <a:ea typeface="TDTD소년소녀"/>
              </a:rPr>
              <a:t>네모를 사용하기도 하고, x를 사용하기도 한단다.</a:t>
            </a:r>
          </a:p>
          <a:p>
            <a:pPr>
              <a:lnSpc>
                <a:spcPts val="5128"/>
              </a:lnSpc>
            </a:pPr>
            <a:r>
              <a:rPr lang="en-US" sz="2643">
                <a:solidFill>
                  <a:srgbClr val="000000"/>
                </a:solidFill>
                <a:latin typeface="TDTD소년소녀"/>
                <a:ea typeface="TDTD소년소녀"/>
              </a:rPr>
              <a:t> 아직 모르는 수를 x라고 한 수학자가 바로 나!</a:t>
            </a:r>
          </a:p>
          <a:p>
            <a:pPr>
              <a:lnSpc>
                <a:spcPts val="5128"/>
              </a:lnSpc>
            </a:pPr>
            <a:endParaRPr lang="en-US" sz="2643">
              <a:solidFill>
                <a:srgbClr val="000000"/>
              </a:solidFill>
              <a:latin typeface="TDTD소년소녀"/>
              <a:ea typeface="TDTD소년소녀"/>
            </a:endParaRPr>
          </a:p>
          <a:p>
            <a:pPr>
              <a:lnSpc>
                <a:spcPts val="5128"/>
              </a:lnSpc>
            </a:pPr>
            <a:endParaRPr lang="en-US" sz="2643">
              <a:solidFill>
                <a:srgbClr val="000000"/>
              </a:solidFill>
              <a:latin typeface="TDTD소년소녀"/>
              <a:ea typeface="TDTD소년소녀"/>
            </a:endParaRPr>
          </a:p>
          <a:p>
            <a:pPr>
              <a:lnSpc>
                <a:spcPts val="5128"/>
              </a:lnSpc>
            </a:pPr>
            <a:endParaRPr lang="en-US" sz="2643">
              <a:solidFill>
                <a:srgbClr val="000000"/>
              </a:solidFill>
              <a:latin typeface="TDTD소년소녀"/>
              <a:ea typeface="TDTD소년소녀"/>
            </a:endParaRPr>
          </a:p>
          <a:p>
            <a:pPr>
              <a:lnSpc>
                <a:spcPts val="5128"/>
              </a:lnSpc>
            </a:pPr>
            <a:endParaRPr lang="en-US" sz="2643">
              <a:solidFill>
                <a:srgbClr val="000000"/>
              </a:solidFill>
              <a:latin typeface="TDTD소년소녀"/>
              <a:ea typeface="TDTD소년소녀"/>
            </a:endParaRPr>
          </a:p>
          <a:p>
            <a:pPr>
              <a:lnSpc>
                <a:spcPts val="5128"/>
              </a:lnSpc>
            </a:pPr>
            <a:r>
              <a:rPr lang="en-US" sz="2643">
                <a:solidFill>
                  <a:srgbClr val="000000"/>
                </a:solidFill>
                <a:latin typeface="TDTD소년소녀"/>
                <a:ea typeface="TDTD소년소녀"/>
              </a:rPr>
              <a:t>                      데카르트란다.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878889" y="1062968"/>
            <a:ext cx="6530223" cy="55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6"/>
              </a:lnSpc>
            </a:pPr>
            <a:r>
              <a:rPr lang="en-US" sz="4106">
                <a:solidFill>
                  <a:srgbClr val="381F1B"/>
                </a:solidFill>
                <a:latin typeface="TDTD소년소녀"/>
                <a:ea typeface="TDTD소년소녀"/>
              </a:rPr>
              <a:t>데카르트 좌표와 미지수X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8493" y="455470"/>
            <a:ext cx="17471014" cy="9376061"/>
            <a:chOff x="0" y="0"/>
            <a:chExt cx="4601419" cy="2469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1420" cy="2469415"/>
            </a:xfrm>
            <a:custGeom>
              <a:avLst/>
              <a:gdLst/>
              <a:ahLst/>
              <a:cxnLst/>
              <a:rect l="l" t="t" r="r" b="b"/>
              <a:pathLst>
                <a:path w="4601420" h="2469415">
                  <a:moveTo>
                    <a:pt x="22600" y="0"/>
                  </a:moveTo>
                  <a:lnTo>
                    <a:pt x="4578820" y="0"/>
                  </a:lnTo>
                  <a:cubicBezTo>
                    <a:pt x="4591302" y="0"/>
                    <a:pt x="4601420" y="10118"/>
                    <a:pt x="4601420" y="22600"/>
                  </a:cubicBezTo>
                  <a:lnTo>
                    <a:pt x="4601420" y="2446816"/>
                  </a:lnTo>
                  <a:cubicBezTo>
                    <a:pt x="4601420" y="2459297"/>
                    <a:pt x="4591302" y="2469415"/>
                    <a:pt x="4578820" y="2469415"/>
                  </a:cubicBezTo>
                  <a:lnTo>
                    <a:pt x="22600" y="2469415"/>
                  </a:lnTo>
                  <a:cubicBezTo>
                    <a:pt x="16606" y="2469415"/>
                    <a:pt x="10858" y="2467034"/>
                    <a:pt x="6619" y="2462796"/>
                  </a:cubicBezTo>
                  <a:cubicBezTo>
                    <a:pt x="2381" y="2458558"/>
                    <a:pt x="0" y="2452809"/>
                    <a:pt x="0" y="2446816"/>
                  </a:cubicBezTo>
                  <a:lnTo>
                    <a:pt x="0" y="22600"/>
                  </a:lnTo>
                  <a:cubicBezTo>
                    <a:pt x="0" y="10118"/>
                    <a:pt x="10118" y="0"/>
                    <a:pt x="22600" y="0"/>
                  </a:cubicBezTo>
                  <a:close/>
                </a:path>
              </a:pathLst>
            </a:custGeom>
            <a:solidFill>
              <a:srgbClr val="F9F0E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1419" cy="2507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848237">
            <a:off x="13638022" y="3269328"/>
            <a:ext cx="601252" cy="552400"/>
          </a:xfrm>
          <a:custGeom>
            <a:avLst/>
            <a:gdLst/>
            <a:ahLst/>
            <a:cxnLst/>
            <a:rect l="l" t="t" r="r" b="b"/>
            <a:pathLst>
              <a:path w="601252" h="552400">
                <a:moveTo>
                  <a:pt x="0" y="0"/>
                </a:moveTo>
                <a:lnTo>
                  <a:pt x="601252" y="0"/>
                </a:lnTo>
                <a:lnTo>
                  <a:pt x="601252" y="552400"/>
                </a:lnTo>
                <a:lnTo>
                  <a:pt x="0" y="55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77817" y="4592098"/>
            <a:ext cx="4052457" cy="5239432"/>
          </a:xfrm>
          <a:custGeom>
            <a:avLst/>
            <a:gdLst/>
            <a:ahLst/>
            <a:cxnLst/>
            <a:rect l="l" t="t" r="r" b="b"/>
            <a:pathLst>
              <a:path w="4052457" h="5239432">
                <a:moveTo>
                  <a:pt x="0" y="0"/>
                </a:moveTo>
                <a:lnTo>
                  <a:pt x="4052457" y="0"/>
                </a:lnTo>
                <a:lnTo>
                  <a:pt x="4052457" y="5239432"/>
                </a:lnTo>
                <a:lnTo>
                  <a:pt x="0" y="5239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2515"/>
            </a:stretch>
          </a:blipFill>
        </p:spPr>
      </p:sp>
      <p:sp>
        <p:nvSpPr>
          <p:cNvPr id="7" name="Freeform 7"/>
          <p:cNvSpPr/>
          <p:nvPr/>
        </p:nvSpPr>
        <p:spPr>
          <a:xfrm rot="176553">
            <a:off x="2192388" y="9064495"/>
            <a:ext cx="2395337" cy="387609"/>
          </a:xfrm>
          <a:custGeom>
            <a:avLst/>
            <a:gdLst/>
            <a:ahLst/>
            <a:cxnLst/>
            <a:rect l="l" t="t" r="r" b="b"/>
            <a:pathLst>
              <a:path w="2395337" h="387609">
                <a:moveTo>
                  <a:pt x="0" y="0"/>
                </a:moveTo>
                <a:lnTo>
                  <a:pt x="2395337" y="0"/>
                </a:lnTo>
                <a:lnTo>
                  <a:pt x="2395337" y="387610"/>
                </a:lnTo>
                <a:lnTo>
                  <a:pt x="0" y="387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8845" y="7633021"/>
            <a:ext cx="750583" cy="1625279"/>
          </a:xfrm>
          <a:custGeom>
            <a:avLst/>
            <a:gdLst/>
            <a:ahLst/>
            <a:cxnLst/>
            <a:rect l="l" t="t" r="r" b="b"/>
            <a:pathLst>
              <a:path w="750583" h="1625279">
                <a:moveTo>
                  <a:pt x="0" y="0"/>
                </a:moveTo>
                <a:lnTo>
                  <a:pt x="750583" y="0"/>
                </a:lnTo>
                <a:lnTo>
                  <a:pt x="750583" y="1625279"/>
                </a:lnTo>
                <a:lnTo>
                  <a:pt x="0" y="16252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326352" y="1475718"/>
            <a:ext cx="2503922" cy="2441807"/>
            <a:chOff x="0" y="0"/>
            <a:chExt cx="3338563" cy="3255743"/>
          </a:xfrm>
        </p:grpSpPr>
        <p:sp>
          <p:nvSpPr>
            <p:cNvPr id="10" name="Freeform 10"/>
            <p:cNvSpPr/>
            <p:nvPr/>
          </p:nvSpPr>
          <p:spPr>
            <a:xfrm>
              <a:off x="119515" y="161027"/>
              <a:ext cx="3040152" cy="3004279"/>
            </a:xfrm>
            <a:custGeom>
              <a:avLst/>
              <a:gdLst/>
              <a:ahLst/>
              <a:cxnLst/>
              <a:rect l="l" t="t" r="r" b="b"/>
              <a:pathLst>
                <a:path w="3040152" h="3004279">
                  <a:moveTo>
                    <a:pt x="0" y="0"/>
                  </a:moveTo>
                  <a:lnTo>
                    <a:pt x="3040152" y="0"/>
                  </a:lnTo>
                  <a:lnTo>
                    <a:pt x="3040152" y="3004280"/>
                  </a:lnTo>
                  <a:lnTo>
                    <a:pt x="0" y="3004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0710" t="-19408" r="-21989" b="-18016"/>
              </a:stretch>
            </a:blipFill>
          </p:spPr>
        </p:sp>
        <p:sp>
          <p:nvSpPr>
            <p:cNvPr id="11" name="AutoShape 11"/>
            <p:cNvSpPr/>
            <p:nvPr/>
          </p:nvSpPr>
          <p:spPr>
            <a:xfrm flipV="1">
              <a:off x="1632509" y="98"/>
              <a:ext cx="14164" cy="3255546"/>
            </a:xfrm>
            <a:prstGeom prst="line">
              <a:avLst/>
            </a:prstGeom>
            <a:ln w="45218" cap="flat">
              <a:solidFill>
                <a:srgbClr val="F66B00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0" y="1712907"/>
              <a:ext cx="3338563" cy="0"/>
            </a:xfrm>
            <a:prstGeom prst="line">
              <a:avLst/>
            </a:prstGeom>
            <a:ln w="45218" cap="flat">
              <a:solidFill>
                <a:srgbClr val="F66B00"/>
              </a:solidFill>
              <a:prstDash val="solid"/>
              <a:headEnd type="none" w="sm" len="sm"/>
              <a:tailEnd type="arrow" w="med" len="sm"/>
            </a:ln>
          </p:spPr>
        </p:sp>
      </p:grpSp>
      <p:sp>
        <p:nvSpPr>
          <p:cNvPr id="13" name="Freeform 13"/>
          <p:cNvSpPr/>
          <p:nvPr/>
        </p:nvSpPr>
        <p:spPr>
          <a:xfrm>
            <a:off x="14282300" y="2464157"/>
            <a:ext cx="1590776" cy="928435"/>
          </a:xfrm>
          <a:custGeom>
            <a:avLst/>
            <a:gdLst/>
            <a:ahLst/>
            <a:cxnLst/>
            <a:rect l="l" t="t" r="r" b="b"/>
            <a:pathLst>
              <a:path w="1590776" h="928435">
                <a:moveTo>
                  <a:pt x="0" y="0"/>
                </a:moveTo>
                <a:lnTo>
                  <a:pt x="1590776" y="0"/>
                </a:lnTo>
                <a:lnTo>
                  <a:pt x="1590776" y="928434"/>
                </a:lnTo>
                <a:lnTo>
                  <a:pt x="0" y="928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09490" y="4238430"/>
            <a:ext cx="9917558" cy="275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90"/>
              </a:lnSpc>
            </a:pPr>
            <a:r>
              <a:rPr lang="en-US" sz="18158" spc="1706">
                <a:solidFill>
                  <a:srgbClr val="383536"/>
                </a:solidFill>
                <a:ea typeface="TDTD소년소녀"/>
              </a:rPr>
              <a:t>만공수학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48212" y="2050219"/>
            <a:ext cx="10490435" cy="938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8"/>
              </a:lnSpc>
            </a:pPr>
            <a:r>
              <a:rPr lang="en-US" sz="5441" spc="653">
                <a:solidFill>
                  <a:srgbClr val="381F1B"/>
                </a:solidFill>
                <a:latin typeface="TDTD소년소녀"/>
                <a:ea typeface="TDTD소년소녀"/>
              </a:rPr>
              <a:t>오늘은 어떤 수학자를 만들까?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718955" y="1475718"/>
            <a:ext cx="1729257" cy="2201409"/>
            <a:chOff x="0" y="0"/>
            <a:chExt cx="2305677" cy="2935212"/>
          </a:xfrm>
        </p:grpSpPr>
        <p:sp>
          <p:nvSpPr>
            <p:cNvPr id="17" name="Freeform 17"/>
            <p:cNvSpPr/>
            <p:nvPr/>
          </p:nvSpPr>
          <p:spPr>
            <a:xfrm rot="-563479">
              <a:off x="204425" y="136924"/>
              <a:ext cx="1896828" cy="2661365"/>
            </a:xfrm>
            <a:custGeom>
              <a:avLst/>
              <a:gdLst/>
              <a:ahLst/>
              <a:cxnLst/>
              <a:rect l="l" t="t" r="r" b="b"/>
              <a:pathLst>
                <a:path w="1896828" h="2661365">
                  <a:moveTo>
                    <a:pt x="0" y="0"/>
                  </a:moveTo>
                  <a:lnTo>
                    <a:pt x="1896827" y="0"/>
                  </a:lnTo>
                  <a:lnTo>
                    <a:pt x="1896827" y="2661365"/>
                  </a:lnTo>
                  <a:lnTo>
                    <a:pt x="0" y="2661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563479">
              <a:off x="485750" y="1200813"/>
              <a:ext cx="1334177" cy="953622"/>
            </a:xfrm>
            <a:custGeom>
              <a:avLst/>
              <a:gdLst/>
              <a:ahLst/>
              <a:cxnLst/>
              <a:rect l="l" t="t" r="r" b="b"/>
              <a:pathLst>
                <a:path w="1334177" h="953622">
                  <a:moveTo>
                    <a:pt x="0" y="0"/>
                  </a:moveTo>
                  <a:lnTo>
                    <a:pt x="1334177" y="0"/>
                  </a:lnTo>
                  <a:lnTo>
                    <a:pt x="1334177" y="953622"/>
                  </a:lnTo>
                  <a:lnTo>
                    <a:pt x="0" y="95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168648" r="-70546" b="-565828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563479">
              <a:off x="622825" y="1567769"/>
              <a:ext cx="1334177" cy="953622"/>
            </a:xfrm>
            <a:custGeom>
              <a:avLst/>
              <a:gdLst/>
              <a:ahLst/>
              <a:cxnLst/>
              <a:rect l="l" t="t" r="r" b="b"/>
              <a:pathLst>
                <a:path w="1334177" h="953622">
                  <a:moveTo>
                    <a:pt x="0" y="0"/>
                  </a:moveTo>
                  <a:lnTo>
                    <a:pt x="1334177" y="0"/>
                  </a:lnTo>
                  <a:lnTo>
                    <a:pt x="1334177" y="953622"/>
                  </a:lnTo>
                  <a:lnTo>
                    <a:pt x="0" y="95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168648" r="-70546" b="-565828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758108" y="1523024"/>
              <a:ext cx="794658" cy="797558"/>
            </a:xfrm>
            <a:custGeom>
              <a:avLst/>
              <a:gdLst/>
              <a:ahLst/>
              <a:cxnLst/>
              <a:rect l="l" t="t" r="r" b="b"/>
              <a:pathLst>
                <a:path w="794658" h="797558">
                  <a:moveTo>
                    <a:pt x="0" y="0"/>
                  </a:moveTo>
                  <a:lnTo>
                    <a:pt x="794658" y="0"/>
                  </a:lnTo>
                  <a:lnTo>
                    <a:pt x="794658" y="797558"/>
                  </a:lnTo>
                  <a:lnTo>
                    <a:pt x="0" y="797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2803" y="464691"/>
            <a:ext cx="17414248" cy="9393545"/>
            <a:chOff x="0" y="0"/>
            <a:chExt cx="4586469" cy="24740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86468" cy="2474020"/>
            </a:xfrm>
            <a:custGeom>
              <a:avLst/>
              <a:gdLst/>
              <a:ahLst/>
              <a:cxnLst/>
              <a:rect l="l" t="t" r="r" b="b"/>
              <a:pathLst>
                <a:path w="4586468" h="2474020">
                  <a:moveTo>
                    <a:pt x="22673" y="0"/>
                  </a:moveTo>
                  <a:lnTo>
                    <a:pt x="4563795" y="0"/>
                  </a:lnTo>
                  <a:cubicBezTo>
                    <a:pt x="4576317" y="0"/>
                    <a:pt x="4586468" y="10151"/>
                    <a:pt x="4586468" y="22673"/>
                  </a:cubicBezTo>
                  <a:lnTo>
                    <a:pt x="4586468" y="2451347"/>
                  </a:lnTo>
                  <a:cubicBezTo>
                    <a:pt x="4586468" y="2457360"/>
                    <a:pt x="4584080" y="2463127"/>
                    <a:pt x="4579828" y="2467379"/>
                  </a:cubicBezTo>
                  <a:cubicBezTo>
                    <a:pt x="4575576" y="2471631"/>
                    <a:pt x="4569809" y="2474020"/>
                    <a:pt x="4563795" y="2474020"/>
                  </a:cubicBezTo>
                  <a:lnTo>
                    <a:pt x="22673" y="2474020"/>
                  </a:lnTo>
                  <a:cubicBezTo>
                    <a:pt x="10151" y="2474020"/>
                    <a:pt x="0" y="2463869"/>
                    <a:pt x="0" y="2451347"/>
                  </a:cubicBezTo>
                  <a:lnTo>
                    <a:pt x="0" y="22673"/>
                  </a:lnTo>
                  <a:cubicBezTo>
                    <a:pt x="0" y="10151"/>
                    <a:pt x="10151" y="0"/>
                    <a:pt x="22673" y="0"/>
                  </a:cubicBezTo>
                  <a:close/>
                </a:path>
              </a:pathLst>
            </a:custGeom>
            <a:solidFill>
              <a:srgbClr val="FCFEF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86469" cy="2512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485417" y="3744300"/>
            <a:ext cx="3291166" cy="4179258"/>
          </a:xfrm>
          <a:custGeom>
            <a:avLst/>
            <a:gdLst/>
            <a:ahLst/>
            <a:cxnLst/>
            <a:rect l="l" t="t" r="r" b="b"/>
            <a:pathLst>
              <a:path w="3291166" h="4179258">
                <a:moveTo>
                  <a:pt x="0" y="0"/>
                </a:moveTo>
                <a:lnTo>
                  <a:pt x="3291166" y="0"/>
                </a:lnTo>
                <a:lnTo>
                  <a:pt x="3291166" y="4179258"/>
                </a:lnTo>
                <a:lnTo>
                  <a:pt x="0" y="417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57050" y="3678610"/>
            <a:ext cx="8489897" cy="4244948"/>
          </a:xfrm>
          <a:custGeom>
            <a:avLst/>
            <a:gdLst/>
            <a:ahLst/>
            <a:cxnLst/>
            <a:rect l="l" t="t" r="r" b="b"/>
            <a:pathLst>
              <a:path w="8489897" h="4244948">
                <a:moveTo>
                  <a:pt x="0" y="0"/>
                </a:moveTo>
                <a:lnTo>
                  <a:pt x="8489897" y="0"/>
                </a:lnTo>
                <a:lnTo>
                  <a:pt x="8489897" y="4244948"/>
                </a:lnTo>
                <a:lnTo>
                  <a:pt x="0" y="4244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01658" y="1330517"/>
            <a:ext cx="4268274" cy="2671873"/>
          </a:xfrm>
          <a:custGeom>
            <a:avLst/>
            <a:gdLst/>
            <a:ahLst/>
            <a:cxnLst/>
            <a:rect l="l" t="t" r="r" b="b"/>
            <a:pathLst>
              <a:path w="4268274" h="2671873">
                <a:moveTo>
                  <a:pt x="0" y="0"/>
                </a:moveTo>
                <a:lnTo>
                  <a:pt x="4268275" y="0"/>
                </a:lnTo>
                <a:lnTo>
                  <a:pt x="4268275" y="2671873"/>
                </a:lnTo>
                <a:lnTo>
                  <a:pt x="0" y="2671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68642" y="2044673"/>
            <a:ext cx="4134307" cy="1349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2"/>
              </a:lnSpc>
            </a:pPr>
            <a:r>
              <a:rPr lang="en-US" sz="2262">
                <a:solidFill>
                  <a:srgbClr val="000000"/>
                </a:solidFill>
                <a:latin typeface="TDTD소년소녀"/>
                <a:ea typeface="TDTD소년소녀"/>
              </a:rPr>
              <a:t>나도 수학자가 될 수 있다!</a:t>
            </a:r>
          </a:p>
          <a:p>
            <a:pPr algn="ctr">
              <a:lnSpc>
                <a:spcPts val="3642"/>
              </a:lnSpc>
            </a:pPr>
            <a:r>
              <a:rPr lang="en-US" sz="2262">
                <a:solidFill>
                  <a:srgbClr val="000000"/>
                </a:solidFill>
                <a:latin typeface="TDTD소년소녀"/>
                <a:ea typeface="TDTD소년소녀"/>
              </a:rPr>
              <a:t>우리 친구들이라면 충분히 가능하지!</a:t>
            </a:r>
          </a:p>
          <a:p>
            <a:pPr algn="ctr">
              <a:lnSpc>
                <a:spcPts val="3642"/>
              </a:lnSpc>
            </a:pPr>
            <a:r>
              <a:rPr lang="en-US" sz="2262">
                <a:solidFill>
                  <a:srgbClr val="000000"/>
                </a:solidFill>
                <a:latin typeface="TDTD소년소녀"/>
                <a:ea typeface="TDTD소년소녀"/>
              </a:rPr>
              <a:t>도전하시겠습니까?!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8417" y="548422"/>
            <a:ext cx="17414248" cy="9375664"/>
            <a:chOff x="0" y="0"/>
            <a:chExt cx="4586469" cy="24693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86468" cy="2469311"/>
            </a:xfrm>
            <a:custGeom>
              <a:avLst/>
              <a:gdLst/>
              <a:ahLst/>
              <a:cxnLst/>
              <a:rect l="l" t="t" r="r" b="b"/>
              <a:pathLst>
                <a:path w="4586468" h="2469311">
                  <a:moveTo>
                    <a:pt x="22673" y="0"/>
                  </a:moveTo>
                  <a:lnTo>
                    <a:pt x="4563795" y="0"/>
                  </a:lnTo>
                  <a:cubicBezTo>
                    <a:pt x="4576317" y="0"/>
                    <a:pt x="4586468" y="10151"/>
                    <a:pt x="4586468" y="22673"/>
                  </a:cubicBezTo>
                  <a:lnTo>
                    <a:pt x="4586468" y="2446637"/>
                  </a:lnTo>
                  <a:cubicBezTo>
                    <a:pt x="4586468" y="2459160"/>
                    <a:pt x="4576317" y="2469311"/>
                    <a:pt x="4563795" y="2469311"/>
                  </a:cubicBezTo>
                  <a:lnTo>
                    <a:pt x="22673" y="2469311"/>
                  </a:lnTo>
                  <a:cubicBezTo>
                    <a:pt x="10151" y="2469311"/>
                    <a:pt x="0" y="2459160"/>
                    <a:pt x="0" y="2446637"/>
                  </a:cubicBezTo>
                  <a:lnTo>
                    <a:pt x="0" y="22673"/>
                  </a:lnTo>
                  <a:cubicBezTo>
                    <a:pt x="0" y="10151"/>
                    <a:pt x="10151" y="0"/>
                    <a:pt x="22673" y="0"/>
                  </a:cubicBezTo>
                  <a:close/>
                </a:path>
              </a:pathLst>
            </a:custGeom>
            <a:solidFill>
              <a:srgbClr val="FCFC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86469" cy="2507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5777" y="1788740"/>
            <a:ext cx="1007662" cy="701235"/>
            <a:chOff x="0" y="0"/>
            <a:chExt cx="1343550" cy="934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8921" cy="934980"/>
            </a:xfrm>
            <a:custGeom>
              <a:avLst/>
              <a:gdLst/>
              <a:ahLst/>
              <a:cxnLst/>
              <a:rect l="l" t="t" r="r" b="b"/>
              <a:pathLst>
                <a:path w="988921" h="934980">
                  <a:moveTo>
                    <a:pt x="0" y="0"/>
                  </a:moveTo>
                  <a:lnTo>
                    <a:pt x="988921" y="0"/>
                  </a:lnTo>
                  <a:lnTo>
                    <a:pt x="988921" y="934980"/>
                  </a:lnTo>
                  <a:lnTo>
                    <a:pt x="0" y="934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88921" y="308734"/>
              <a:ext cx="354629" cy="613352"/>
            </a:xfrm>
            <a:custGeom>
              <a:avLst/>
              <a:gdLst/>
              <a:ahLst/>
              <a:cxnLst/>
              <a:rect l="l" t="t" r="r" b="b"/>
              <a:pathLst>
                <a:path w="354629" h="613352">
                  <a:moveTo>
                    <a:pt x="0" y="0"/>
                  </a:moveTo>
                  <a:lnTo>
                    <a:pt x="354629" y="0"/>
                  </a:lnTo>
                  <a:lnTo>
                    <a:pt x="354629" y="613352"/>
                  </a:lnTo>
                  <a:lnTo>
                    <a:pt x="0" y="613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51367" y="167991"/>
            <a:ext cx="3117631" cy="1180340"/>
          </a:xfrm>
          <a:custGeom>
            <a:avLst/>
            <a:gdLst/>
            <a:ahLst/>
            <a:cxnLst/>
            <a:rect l="l" t="t" r="r" b="b"/>
            <a:pathLst>
              <a:path w="3117631" h="1180340">
                <a:moveTo>
                  <a:pt x="0" y="0"/>
                </a:moveTo>
                <a:lnTo>
                  <a:pt x="3117632" y="0"/>
                </a:lnTo>
                <a:lnTo>
                  <a:pt x="3117632" y="1180339"/>
                </a:lnTo>
                <a:lnTo>
                  <a:pt x="0" y="11803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232" b="-1783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143626" y="1878029"/>
            <a:ext cx="12725966" cy="611946"/>
            <a:chOff x="0" y="0"/>
            <a:chExt cx="16967954" cy="815928"/>
          </a:xfrm>
        </p:grpSpPr>
        <p:sp>
          <p:nvSpPr>
            <p:cNvPr id="10" name="Freeform 10"/>
            <p:cNvSpPr/>
            <p:nvPr/>
          </p:nvSpPr>
          <p:spPr>
            <a:xfrm>
              <a:off x="3638935" y="0"/>
              <a:ext cx="745309" cy="708721"/>
            </a:xfrm>
            <a:custGeom>
              <a:avLst/>
              <a:gdLst/>
              <a:ahLst/>
              <a:cxnLst/>
              <a:rect l="l" t="t" r="r" b="b"/>
              <a:pathLst>
                <a:path w="745309" h="708721">
                  <a:moveTo>
                    <a:pt x="0" y="0"/>
                  </a:moveTo>
                  <a:lnTo>
                    <a:pt x="745310" y="0"/>
                  </a:lnTo>
                  <a:lnTo>
                    <a:pt x="745310" y="708721"/>
                  </a:lnTo>
                  <a:lnTo>
                    <a:pt x="0" y="708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0" y="-66705"/>
              <a:ext cx="16967954" cy="882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29"/>
                </a:lnSpc>
              </a:pPr>
              <a:r>
                <a:rPr lang="en-US" sz="3550">
                  <a:solidFill>
                    <a:srgbClr val="000000"/>
                  </a:solidFill>
                  <a:latin typeface="TDTD귀욤뭉이"/>
                  <a:ea typeface="TDTD귀욤뭉이"/>
                </a:rPr>
                <a:t>영화관 좌석에서         좌석의 번호를 쓰세요.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6559211" y="3184223"/>
            <a:ext cx="9489032" cy="4867573"/>
          </a:xfrm>
          <a:custGeom>
            <a:avLst/>
            <a:gdLst/>
            <a:ahLst/>
            <a:cxnLst/>
            <a:rect l="l" t="t" r="r" b="b"/>
            <a:pathLst>
              <a:path w="9489032" h="4867573">
                <a:moveTo>
                  <a:pt x="0" y="0"/>
                </a:moveTo>
                <a:lnTo>
                  <a:pt x="9489032" y="0"/>
                </a:lnTo>
                <a:lnTo>
                  <a:pt x="9489032" y="4867573"/>
                </a:lnTo>
                <a:lnTo>
                  <a:pt x="0" y="48675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6883851" y="8289456"/>
            <a:ext cx="5894795" cy="478153"/>
            <a:chOff x="0" y="0"/>
            <a:chExt cx="7859727" cy="637538"/>
          </a:xfrm>
        </p:grpSpPr>
        <p:sp>
          <p:nvSpPr>
            <p:cNvPr id="14" name="Freeform 14"/>
            <p:cNvSpPr/>
            <p:nvPr/>
          </p:nvSpPr>
          <p:spPr>
            <a:xfrm>
              <a:off x="976638" y="46348"/>
              <a:ext cx="583511" cy="518186"/>
            </a:xfrm>
            <a:custGeom>
              <a:avLst/>
              <a:gdLst/>
              <a:ahLst/>
              <a:cxnLst/>
              <a:rect l="l" t="t" r="r" b="b"/>
              <a:pathLst>
                <a:path w="583511" h="518186">
                  <a:moveTo>
                    <a:pt x="0" y="0"/>
                  </a:moveTo>
                  <a:lnTo>
                    <a:pt x="583511" y="0"/>
                  </a:lnTo>
                  <a:lnTo>
                    <a:pt x="583511" y="518186"/>
                  </a:lnTo>
                  <a:lnTo>
                    <a:pt x="0" y="5181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712030" y="-142875"/>
              <a:ext cx="6147698" cy="753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10"/>
                </a:lnSpc>
              </a:pPr>
              <a:r>
                <a:rPr lang="en-US" sz="3059">
                  <a:solidFill>
                    <a:srgbClr val="000000"/>
                  </a:solidFill>
                  <a:latin typeface="TDTD귀욤뭉이"/>
                  <a:ea typeface="TDTD귀욤뭉이"/>
                </a:rPr>
                <a:t>좌석 번호는 ( C , 5 ) 입니다.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16219"/>
              <a:ext cx="892643" cy="753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10"/>
                </a:lnSpc>
              </a:pPr>
              <a:r>
                <a:rPr lang="en-US" sz="3059">
                  <a:solidFill>
                    <a:srgbClr val="000000"/>
                  </a:solidFill>
                  <a:latin typeface="TDTD귀욤뭉이"/>
                  <a:ea typeface="TDTD귀욤뭉이"/>
                </a:rPr>
                <a:t>예 )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 rot="-10800000">
            <a:off x="15319324" y="9258300"/>
            <a:ext cx="2098555" cy="352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1"/>
              </a:lnSpc>
            </a:pPr>
            <a:r>
              <a:rPr lang="en-US" sz="2232" spc="-238">
                <a:solidFill>
                  <a:srgbClr val="BCBBBC"/>
                </a:solidFill>
                <a:latin typeface="TDTD귀욤뭉이"/>
                <a:ea typeface="TDTD귀욤뭉이"/>
              </a:rPr>
              <a:t>정   답    :      (   B   ,    7   )</a:t>
            </a:r>
          </a:p>
        </p:txBody>
      </p:sp>
      <p:sp>
        <p:nvSpPr>
          <p:cNvPr id="18" name="Freeform 18"/>
          <p:cNvSpPr/>
          <p:nvPr/>
        </p:nvSpPr>
        <p:spPr>
          <a:xfrm>
            <a:off x="1455777" y="3102124"/>
            <a:ext cx="4723485" cy="5665485"/>
          </a:xfrm>
          <a:custGeom>
            <a:avLst/>
            <a:gdLst/>
            <a:ahLst/>
            <a:cxnLst/>
            <a:rect l="l" t="t" r="r" b="b"/>
            <a:pathLst>
              <a:path w="4723485" h="5665485">
                <a:moveTo>
                  <a:pt x="0" y="0"/>
                </a:moveTo>
                <a:lnTo>
                  <a:pt x="4723486" y="0"/>
                </a:lnTo>
                <a:lnTo>
                  <a:pt x="4723486" y="5665485"/>
                </a:lnTo>
                <a:lnTo>
                  <a:pt x="0" y="56654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313" t="-20765" r="-107929"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6876" y="562433"/>
            <a:ext cx="17414248" cy="9375664"/>
            <a:chOff x="0" y="0"/>
            <a:chExt cx="4586469" cy="24693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86468" cy="2469311"/>
            </a:xfrm>
            <a:custGeom>
              <a:avLst/>
              <a:gdLst/>
              <a:ahLst/>
              <a:cxnLst/>
              <a:rect l="l" t="t" r="r" b="b"/>
              <a:pathLst>
                <a:path w="4586468" h="2469311">
                  <a:moveTo>
                    <a:pt x="22673" y="0"/>
                  </a:moveTo>
                  <a:lnTo>
                    <a:pt x="4563795" y="0"/>
                  </a:lnTo>
                  <a:cubicBezTo>
                    <a:pt x="4576317" y="0"/>
                    <a:pt x="4586468" y="10151"/>
                    <a:pt x="4586468" y="22673"/>
                  </a:cubicBezTo>
                  <a:lnTo>
                    <a:pt x="4586468" y="2446637"/>
                  </a:lnTo>
                  <a:cubicBezTo>
                    <a:pt x="4586468" y="2459160"/>
                    <a:pt x="4576317" y="2469311"/>
                    <a:pt x="4563795" y="2469311"/>
                  </a:cubicBezTo>
                  <a:lnTo>
                    <a:pt x="22673" y="2469311"/>
                  </a:lnTo>
                  <a:cubicBezTo>
                    <a:pt x="10151" y="2469311"/>
                    <a:pt x="0" y="2459160"/>
                    <a:pt x="0" y="2446637"/>
                  </a:cubicBezTo>
                  <a:lnTo>
                    <a:pt x="0" y="22673"/>
                  </a:lnTo>
                  <a:cubicBezTo>
                    <a:pt x="0" y="10151"/>
                    <a:pt x="10151" y="0"/>
                    <a:pt x="22673" y="0"/>
                  </a:cubicBezTo>
                  <a:close/>
                </a:path>
              </a:pathLst>
            </a:custGeom>
            <a:solidFill>
              <a:srgbClr val="FCFC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86469" cy="2507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25038" y="1868959"/>
            <a:ext cx="1243960" cy="755829"/>
            <a:chOff x="0" y="0"/>
            <a:chExt cx="1658614" cy="1007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5913" cy="1007772"/>
            </a:xfrm>
            <a:custGeom>
              <a:avLst/>
              <a:gdLst/>
              <a:ahLst/>
              <a:cxnLst/>
              <a:rect l="l" t="t" r="r" b="b"/>
              <a:pathLst>
                <a:path w="1065913" h="1007772">
                  <a:moveTo>
                    <a:pt x="0" y="0"/>
                  </a:moveTo>
                  <a:lnTo>
                    <a:pt x="1065913" y="0"/>
                  </a:lnTo>
                  <a:lnTo>
                    <a:pt x="1065913" y="1007772"/>
                  </a:lnTo>
                  <a:lnTo>
                    <a:pt x="0" y="1007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29979" y="339089"/>
              <a:ext cx="528635" cy="643251"/>
            </a:xfrm>
            <a:custGeom>
              <a:avLst/>
              <a:gdLst/>
              <a:ahLst/>
              <a:cxnLst/>
              <a:rect l="l" t="t" r="r" b="b"/>
              <a:pathLst>
                <a:path w="528635" h="643251">
                  <a:moveTo>
                    <a:pt x="0" y="0"/>
                  </a:moveTo>
                  <a:lnTo>
                    <a:pt x="528635" y="0"/>
                  </a:lnTo>
                  <a:lnTo>
                    <a:pt x="528635" y="643251"/>
                  </a:lnTo>
                  <a:lnTo>
                    <a:pt x="0" y="64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251367" y="167991"/>
            <a:ext cx="3117631" cy="1180340"/>
          </a:xfrm>
          <a:custGeom>
            <a:avLst/>
            <a:gdLst/>
            <a:ahLst/>
            <a:cxnLst/>
            <a:rect l="l" t="t" r="r" b="b"/>
            <a:pathLst>
              <a:path w="3117631" h="1180340">
                <a:moveTo>
                  <a:pt x="0" y="0"/>
                </a:moveTo>
                <a:lnTo>
                  <a:pt x="3117632" y="0"/>
                </a:lnTo>
                <a:lnTo>
                  <a:pt x="3117632" y="1180339"/>
                </a:lnTo>
                <a:lnTo>
                  <a:pt x="0" y="11803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232" b="-1783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787400" y="1952591"/>
            <a:ext cx="14365254" cy="672198"/>
            <a:chOff x="0" y="0"/>
            <a:chExt cx="19153672" cy="896263"/>
          </a:xfrm>
        </p:grpSpPr>
        <p:sp>
          <p:nvSpPr>
            <p:cNvPr id="10" name="Freeform 10"/>
            <p:cNvSpPr/>
            <p:nvPr/>
          </p:nvSpPr>
          <p:spPr>
            <a:xfrm>
              <a:off x="3104092" y="0"/>
              <a:ext cx="944570" cy="896263"/>
            </a:xfrm>
            <a:custGeom>
              <a:avLst/>
              <a:gdLst/>
              <a:ahLst/>
              <a:cxnLst/>
              <a:rect l="l" t="t" r="r" b="b"/>
              <a:pathLst>
                <a:path w="944570" h="896263">
                  <a:moveTo>
                    <a:pt x="0" y="0"/>
                  </a:moveTo>
                  <a:lnTo>
                    <a:pt x="944570" y="0"/>
                  </a:lnTo>
                  <a:lnTo>
                    <a:pt x="944570" y="896263"/>
                  </a:lnTo>
                  <a:lnTo>
                    <a:pt x="0" y="896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7550" t="-37467" r="-79102" b="-25759"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0" y="34851"/>
              <a:ext cx="19153672" cy="838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28"/>
                </a:lnSpc>
              </a:pPr>
              <a:r>
                <a:rPr lang="en-US" sz="3943">
                  <a:solidFill>
                    <a:srgbClr val="000000"/>
                  </a:solidFill>
                  <a:latin typeface="TDTD귀욤뭉이"/>
                  <a:ea typeface="TDTD귀욤뭉이"/>
                </a:rPr>
                <a:t> 다음 식에서         는 얼마입니까?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4417366" y="3223805"/>
            <a:ext cx="9120859" cy="4268374"/>
          </a:xfrm>
          <a:custGeom>
            <a:avLst/>
            <a:gdLst/>
            <a:ahLst/>
            <a:cxnLst/>
            <a:rect l="l" t="t" r="r" b="b"/>
            <a:pathLst>
              <a:path w="9120859" h="4268374">
                <a:moveTo>
                  <a:pt x="0" y="0"/>
                </a:moveTo>
                <a:lnTo>
                  <a:pt x="9120859" y="0"/>
                </a:lnTo>
                <a:lnTo>
                  <a:pt x="9120859" y="4268374"/>
                </a:lnTo>
                <a:lnTo>
                  <a:pt x="0" y="42683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00" r="-1260"/>
            </a:stretch>
          </a:blipFill>
        </p:spPr>
      </p:sp>
      <p:sp>
        <p:nvSpPr>
          <p:cNvPr id="13" name="TextBox 13"/>
          <p:cNvSpPr txBox="1"/>
          <p:nvPr/>
        </p:nvSpPr>
        <p:spPr>
          <a:xfrm rot="-10800000">
            <a:off x="15232314" y="9258300"/>
            <a:ext cx="2413710" cy="41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0"/>
              </a:lnSpc>
            </a:pPr>
            <a:r>
              <a:rPr lang="en-US" sz="2568">
                <a:solidFill>
                  <a:srgbClr val="BCBBBC"/>
                </a:solidFill>
                <a:latin typeface="TDTD귀욤뭉이"/>
                <a:ea typeface="TDTD귀욤뭉이"/>
              </a:rPr>
              <a:t>정 답  : 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9255" y="536544"/>
            <a:ext cx="17249490" cy="9213912"/>
            <a:chOff x="0" y="0"/>
            <a:chExt cx="4543076" cy="24267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076" cy="2426709"/>
            </a:xfrm>
            <a:custGeom>
              <a:avLst/>
              <a:gdLst/>
              <a:ahLst/>
              <a:cxnLst/>
              <a:rect l="l" t="t" r="r" b="b"/>
              <a:pathLst>
                <a:path w="4543076" h="2426709">
                  <a:moveTo>
                    <a:pt x="22890" y="0"/>
                  </a:moveTo>
                  <a:lnTo>
                    <a:pt x="4520186" y="0"/>
                  </a:lnTo>
                  <a:cubicBezTo>
                    <a:pt x="4532828" y="0"/>
                    <a:pt x="4543076" y="10248"/>
                    <a:pt x="4543076" y="22890"/>
                  </a:cubicBezTo>
                  <a:lnTo>
                    <a:pt x="4543076" y="2403819"/>
                  </a:lnTo>
                  <a:cubicBezTo>
                    <a:pt x="4543076" y="2416461"/>
                    <a:pt x="4532828" y="2426709"/>
                    <a:pt x="4520186" y="2426709"/>
                  </a:cubicBezTo>
                  <a:lnTo>
                    <a:pt x="22890" y="2426709"/>
                  </a:lnTo>
                  <a:cubicBezTo>
                    <a:pt x="10248" y="2426709"/>
                    <a:pt x="0" y="2416461"/>
                    <a:pt x="0" y="2403819"/>
                  </a:cubicBezTo>
                  <a:lnTo>
                    <a:pt x="0" y="22890"/>
                  </a:lnTo>
                  <a:cubicBezTo>
                    <a:pt x="0" y="10248"/>
                    <a:pt x="10248" y="0"/>
                    <a:pt x="22890" y="0"/>
                  </a:cubicBezTo>
                  <a:close/>
                </a:path>
              </a:pathLst>
            </a:custGeom>
            <a:solidFill>
              <a:srgbClr val="FCFEF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076" cy="2464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52919" y="7590564"/>
            <a:ext cx="1579404" cy="2532110"/>
          </a:xfrm>
          <a:custGeom>
            <a:avLst/>
            <a:gdLst/>
            <a:ahLst/>
            <a:cxnLst/>
            <a:rect l="l" t="t" r="r" b="b"/>
            <a:pathLst>
              <a:path w="1579404" h="2532110">
                <a:moveTo>
                  <a:pt x="0" y="0"/>
                </a:moveTo>
                <a:lnTo>
                  <a:pt x="1579403" y="0"/>
                </a:lnTo>
                <a:lnTo>
                  <a:pt x="1579403" y="2532111"/>
                </a:lnTo>
                <a:lnTo>
                  <a:pt x="0" y="253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13271" y="3368089"/>
            <a:ext cx="4108298" cy="5890211"/>
          </a:xfrm>
          <a:custGeom>
            <a:avLst/>
            <a:gdLst/>
            <a:ahLst/>
            <a:cxnLst/>
            <a:rect l="l" t="t" r="r" b="b"/>
            <a:pathLst>
              <a:path w="4108298" h="5890211">
                <a:moveTo>
                  <a:pt x="0" y="0"/>
                </a:moveTo>
                <a:lnTo>
                  <a:pt x="4108298" y="0"/>
                </a:lnTo>
                <a:lnTo>
                  <a:pt x="4108298" y="5890211"/>
                </a:lnTo>
                <a:lnTo>
                  <a:pt x="0" y="58902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78295" y="3841276"/>
            <a:ext cx="4315579" cy="5763297"/>
          </a:xfrm>
          <a:custGeom>
            <a:avLst/>
            <a:gdLst/>
            <a:ahLst/>
            <a:cxnLst/>
            <a:rect l="l" t="t" r="r" b="b"/>
            <a:pathLst>
              <a:path w="4315579" h="5763297">
                <a:moveTo>
                  <a:pt x="0" y="0"/>
                </a:moveTo>
                <a:lnTo>
                  <a:pt x="4315579" y="0"/>
                </a:lnTo>
                <a:lnTo>
                  <a:pt x="4315579" y="5763297"/>
                </a:lnTo>
                <a:lnTo>
                  <a:pt x="0" y="57632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87484" y="974667"/>
            <a:ext cx="12536514" cy="218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60"/>
              </a:lnSpc>
            </a:pPr>
            <a:r>
              <a:rPr lang="en-US" sz="5503" spc="297">
                <a:solidFill>
                  <a:srgbClr val="381F1B"/>
                </a:solidFill>
                <a:ea typeface="TDTD소년소녀"/>
              </a:rPr>
              <a:t>이제부터 조립도를 보고 </a:t>
            </a:r>
          </a:p>
          <a:p>
            <a:pPr algn="ctr">
              <a:lnSpc>
                <a:spcPts val="8860"/>
              </a:lnSpc>
            </a:pPr>
            <a:r>
              <a:rPr lang="en-US" sz="5503" spc="297">
                <a:solidFill>
                  <a:srgbClr val="381F1B"/>
                </a:solidFill>
                <a:latin typeface="TDTD소년소녀"/>
                <a:ea typeface="TDTD소년소녀"/>
              </a:rPr>
              <a:t>데카르트와 에펠탑을 만들어 보아요.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7545" y="630421"/>
            <a:ext cx="17150785" cy="9213912"/>
            <a:chOff x="0" y="0"/>
            <a:chExt cx="4517079" cy="24267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7079" cy="2426709"/>
            </a:xfrm>
            <a:custGeom>
              <a:avLst/>
              <a:gdLst/>
              <a:ahLst/>
              <a:cxnLst/>
              <a:rect l="l" t="t" r="r" b="b"/>
              <a:pathLst>
                <a:path w="4517079" h="2426709">
                  <a:moveTo>
                    <a:pt x="23022" y="0"/>
                  </a:moveTo>
                  <a:lnTo>
                    <a:pt x="4494058" y="0"/>
                  </a:lnTo>
                  <a:cubicBezTo>
                    <a:pt x="4500163" y="0"/>
                    <a:pt x="4506019" y="2425"/>
                    <a:pt x="4510336" y="6743"/>
                  </a:cubicBezTo>
                  <a:cubicBezTo>
                    <a:pt x="4514654" y="11060"/>
                    <a:pt x="4517079" y="16916"/>
                    <a:pt x="4517079" y="23022"/>
                  </a:cubicBezTo>
                  <a:lnTo>
                    <a:pt x="4517079" y="2403688"/>
                  </a:lnTo>
                  <a:cubicBezTo>
                    <a:pt x="4517079" y="2409793"/>
                    <a:pt x="4514654" y="2415649"/>
                    <a:pt x="4510336" y="2419966"/>
                  </a:cubicBezTo>
                  <a:cubicBezTo>
                    <a:pt x="4506019" y="2424284"/>
                    <a:pt x="4500163" y="2426709"/>
                    <a:pt x="4494058" y="2426709"/>
                  </a:cubicBezTo>
                  <a:lnTo>
                    <a:pt x="23022" y="2426709"/>
                  </a:lnTo>
                  <a:cubicBezTo>
                    <a:pt x="16916" y="2426709"/>
                    <a:pt x="11060" y="2424284"/>
                    <a:pt x="6743" y="2419966"/>
                  </a:cubicBezTo>
                  <a:cubicBezTo>
                    <a:pt x="2425" y="2415649"/>
                    <a:pt x="0" y="2409793"/>
                    <a:pt x="0" y="2403688"/>
                  </a:cubicBezTo>
                  <a:lnTo>
                    <a:pt x="0" y="23022"/>
                  </a:lnTo>
                  <a:cubicBezTo>
                    <a:pt x="0" y="16916"/>
                    <a:pt x="2425" y="11060"/>
                    <a:pt x="6743" y="6743"/>
                  </a:cubicBezTo>
                  <a:cubicBezTo>
                    <a:pt x="11060" y="2425"/>
                    <a:pt x="16916" y="0"/>
                    <a:pt x="23022" y="0"/>
                  </a:cubicBezTo>
                  <a:close/>
                </a:path>
              </a:pathLst>
            </a:custGeom>
            <a:solidFill>
              <a:srgbClr val="FCFEF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7079" cy="2464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496080" y="5887548"/>
            <a:ext cx="3300582" cy="2838501"/>
          </a:xfrm>
          <a:custGeom>
            <a:avLst/>
            <a:gdLst/>
            <a:ahLst/>
            <a:cxnLst/>
            <a:rect l="l" t="t" r="r" b="b"/>
            <a:pathLst>
              <a:path w="3300582" h="2838501">
                <a:moveTo>
                  <a:pt x="0" y="0"/>
                </a:moveTo>
                <a:lnTo>
                  <a:pt x="3300583" y="0"/>
                </a:lnTo>
                <a:lnTo>
                  <a:pt x="3300583" y="2838500"/>
                </a:lnTo>
                <a:lnTo>
                  <a:pt x="0" y="2838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67545" y="1549594"/>
            <a:ext cx="17150785" cy="3254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4"/>
              </a:lnSpc>
            </a:pPr>
            <a:r>
              <a:rPr lang="en-US" sz="7435">
                <a:solidFill>
                  <a:srgbClr val="381F1B"/>
                </a:solidFill>
                <a:latin typeface="TDTD소년소녀"/>
                <a:ea typeface="TDTD소년소녀"/>
              </a:rPr>
              <a:t>“나는 생각한다. 고로 나는 존재한다.”</a:t>
            </a:r>
          </a:p>
          <a:p>
            <a:pPr algn="ctr">
              <a:lnSpc>
                <a:spcPts val="13384"/>
              </a:lnSpc>
            </a:pPr>
            <a:r>
              <a:rPr lang="en-US" sz="7435">
                <a:solidFill>
                  <a:srgbClr val="381F1B"/>
                </a:solidFill>
                <a:ea typeface="TDTD소년소녀"/>
              </a:rPr>
              <a:t>근대철학의 아버지이자 좌표를 발견한 수학자</a:t>
            </a:r>
          </a:p>
        </p:txBody>
      </p:sp>
      <p:sp>
        <p:nvSpPr>
          <p:cNvPr id="7" name="Freeform 7"/>
          <p:cNvSpPr/>
          <p:nvPr/>
        </p:nvSpPr>
        <p:spPr>
          <a:xfrm>
            <a:off x="5905554" y="5887548"/>
            <a:ext cx="3300582" cy="2838501"/>
          </a:xfrm>
          <a:custGeom>
            <a:avLst/>
            <a:gdLst/>
            <a:ahLst/>
            <a:cxnLst/>
            <a:rect l="l" t="t" r="r" b="b"/>
            <a:pathLst>
              <a:path w="3300582" h="2838501">
                <a:moveTo>
                  <a:pt x="0" y="0"/>
                </a:moveTo>
                <a:lnTo>
                  <a:pt x="3300582" y="0"/>
                </a:lnTo>
                <a:lnTo>
                  <a:pt x="3300582" y="2838500"/>
                </a:lnTo>
                <a:lnTo>
                  <a:pt x="0" y="2838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12652" y="5887548"/>
            <a:ext cx="3300582" cy="2838501"/>
          </a:xfrm>
          <a:custGeom>
            <a:avLst/>
            <a:gdLst/>
            <a:ahLst/>
            <a:cxnLst/>
            <a:rect l="l" t="t" r="r" b="b"/>
            <a:pathLst>
              <a:path w="3300582" h="2838501">
                <a:moveTo>
                  <a:pt x="0" y="0"/>
                </a:moveTo>
                <a:lnTo>
                  <a:pt x="3300582" y="0"/>
                </a:lnTo>
                <a:lnTo>
                  <a:pt x="3300582" y="2838500"/>
                </a:lnTo>
                <a:lnTo>
                  <a:pt x="0" y="2838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22125" y="5887548"/>
            <a:ext cx="3300582" cy="2838501"/>
          </a:xfrm>
          <a:custGeom>
            <a:avLst/>
            <a:gdLst/>
            <a:ahLst/>
            <a:cxnLst/>
            <a:rect l="l" t="t" r="r" b="b"/>
            <a:pathLst>
              <a:path w="3300582" h="2838501">
                <a:moveTo>
                  <a:pt x="0" y="0"/>
                </a:moveTo>
                <a:lnTo>
                  <a:pt x="3300582" y="0"/>
                </a:lnTo>
                <a:lnTo>
                  <a:pt x="3300582" y="2838500"/>
                </a:lnTo>
                <a:lnTo>
                  <a:pt x="0" y="2838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21858" y="6496549"/>
            <a:ext cx="2555071" cy="18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38"/>
              </a:lnSpc>
            </a:pPr>
            <a:r>
              <a:rPr lang="en-US" sz="13938">
                <a:solidFill>
                  <a:srgbClr val="381F1B"/>
                </a:solidFill>
                <a:ea typeface="TDTD소년소녀"/>
              </a:rPr>
              <a:t>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78309" y="6496549"/>
            <a:ext cx="2555071" cy="18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38"/>
              </a:lnSpc>
            </a:pPr>
            <a:r>
              <a:rPr lang="en-US" sz="13938">
                <a:solidFill>
                  <a:srgbClr val="381F1B"/>
                </a:solidFill>
                <a:ea typeface="TDTD소년소녀"/>
              </a:rPr>
              <a:t>카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91911" y="6496549"/>
            <a:ext cx="2555071" cy="18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38"/>
              </a:lnSpc>
            </a:pPr>
            <a:r>
              <a:rPr lang="en-US" sz="13938">
                <a:solidFill>
                  <a:srgbClr val="381F1B"/>
                </a:solidFill>
                <a:ea typeface="TDTD소년소녀"/>
              </a:rPr>
              <a:t>르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01228" y="6496549"/>
            <a:ext cx="2555071" cy="18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38"/>
              </a:lnSpc>
            </a:pPr>
            <a:r>
              <a:rPr lang="en-US" sz="13938">
                <a:solidFill>
                  <a:srgbClr val="381F1B"/>
                </a:solidFill>
                <a:ea typeface="TDTD소년소녀"/>
              </a:rPr>
              <a:t>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3401" y="348923"/>
            <a:ext cx="17521609" cy="9589155"/>
            <a:chOff x="0" y="0"/>
            <a:chExt cx="4614745" cy="2525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4745" cy="2525539"/>
            </a:xfrm>
            <a:custGeom>
              <a:avLst/>
              <a:gdLst/>
              <a:ahLst/>
              <a:cxnLst/>
              <a:rect l="l" t="t" r="r" b="b"/>
              <a:pathLst>
                <a:path w="4614745" h="2525539">
                  <a:moveTo>
                    <a:pt x="22534" y="0"/>
                  </a:moveTo>
                  <a:lnTo>
                    <a:pt x="4592210" y="0"/>
                  </a:lnTo>
                  <a:cubicBezTo>
                    <a:pt x="4598187" y="0"/>
                    <a:pt x="4603919" y="2374"/>
                    <a:pt x="4608145" y="6600"/>
                  </a:cubicBezTo>
                  <a:cubicBezTo>
                    <a:pt x="4612370" y="10826"/>
                    <a:pt x="4614745" y="16558"/>
                    <a:pt x="4614745" y="22534"/>
                  </a:cubicBezTo>
                  <a:lnTo>
                    <a:pt x="4614745" y="2503004"/>
                  </a:lnTo>
                  <a:cubicBezTo>
                    <a:pt x="4614745" y="2508981"/>
                    <a:pt x="4612370" y="2514713"/>
                    <a:pt x="4608145" y="2518938"/>
                  </a:cubicBezTo>
                  <a:cubicBezTo>
                    <a:pt x="4603919" y="2523165"/>
                    <a:pt x="4598187" y="2525539"/>
                    <a:pt x="4592210" y="2525539"/>
                  </a:cubicBezTo>
                  <a:lnTo>
                    <a:pt x="22534" y="2525539"/>
                  </a:lnTo>
                  <a:cubicBezTo>
                    <a:pt x="16558" y="2525539"/>
                    <a:pt x="10826" y="2523165"/>
                    <a:pt x="6600" y="2518938"/>
                  </a:cubicBezTo>
                  <a:cubicBezTo>
                    <a:pt x="2374" y="2514713"/>
                    <a:pt x="0" y="2508981"/>
                    <a:pt x="0" y="2503004"/>
                  </a:cubicBezTo>
                  <a:lnTo>
                    <a:pt x="0" y="22534"/>
                  </a:lnTo>
                  <a:cubicBezTo>
                    <a:pt x="0" y="16558"/>
                    <a:pt x="2374" y="10826"/>
                    <a:pt x="6600" y="6600"/>
                  </a:cubicBezTo>
                  <a:cubicBezTo>
                    <a:pt x="10826" y="2374"/>
                    <a:pt x="16558" y="0"/>
                    <a:pt x="22534" y="0"/>
                  </a:cubicBezTo>
                  <a:close/>
                </a:path>
              </a:pathLst>
            </a:custGeom>
            <a:solidFill>
              <a:srgbClr val="F9F0E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14745" cy="2563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616685" y="2189233"/>
            <a:ext cx="2402826" cy="2833966"/>
            <a:chOff x="0" y="0"/>
            <a:chExt cx="4013200" cy="4733290"/>
          </a:xfrm>
        </p:grpSpPr>
        <p:sp>
          <p:nvSpPr>
            <p:cNvPr id="6" name="Freeform 6"/>
            <p:cNvSpPr/>
            <p:nvPr/>
          </p:nvSpPr>
          <p:spPr>
            <a:xfrm>
              <a:off x="270510" y="270510"/>
              <a:ext cx="3473450" cy="4193540"/>
            </a:xfrm>
            <a:custGeom>
              <a:avLst/>
              <a:gdLst/>
              <a:ahLst/>
              <a:cxnLst/>
              <a:rect l="l" t="t" r="r" b="b"/>
              <a:pathLst>
                <a:path w="3473450" h="419354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2"/>
              <a:stretch>
                <a:fillRect t="-15407" b="-1540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013200" cy="4733290"/>
            </a:xfrm>
            <a:custGeom>
              <a:avLst/>
              <a:gdLst/>
              <a:ahLst/>
              <a:cxnLst/>
              <a:rect l="l" t="t" r="r" b="b"/>
              <a:pathLst>
                <a:path w="4013200" h="4733290">
                  <a:moveTo>
                    <a:pt x="4013200" y="4733290"/>
                  </a:moveTo>
                  <a:lnTo>
                    <a:pt x="0" y="4733290"/>
                  </a:lnTo>
                  <a:lnTo>
                    <a:pt x="0" y="0"/>
                  </a:lnTo>
                  <a:lnTo>
                    <a:pt x="4013200" y="0"/>
                  </a:lnTo>
                  <a:lnTo>
                    <a:pt x="4013200" y="4733290"/>
                  </a:lnTo>
                  <a:close/>
                  <a:moveTo>
                    <a:pt x="106680" y="4626610"/>
                  </a:moveTo>
                  <a:lnTo>
                    <a:pt x="3907790" y="4626610"/>
                  </a:lnTo>
                  <a:lnTo>
                    <a:pt x="3907790" y="106680"/>
                  </a:lnTo>
                  <a:lnTo>
                    <a:pt x="106680" y="106680"/>
                  </a:lnTo>
                  <a:lnTo>
                    <a:pt x="106680" y="4626610"/>
                  </a:lnTo>
                  <a:close/>
                  <a:moveTo>
                    <a:pt x="3793490" y="4513580"/>
                  </a:moveTo>
                  <a:lnTo>
                    <a:pt x="219710" y="4513580"/>
                  </a:lnTo>
                  <a:lnTo>
                    <a:pt x="219710" y="219710"/>
                  </a:lnTo>
                  <a:lnTo>
                    <a:pt x="3794760" y="219710"/>
                  </a:lnTo>
                  <a:lnTo>
                    <a:pt x="3793490" y="4513580"/>
                  </a:lnTo>
                  <a:close/>
                  <a:moveTo>
                    <a:pt x="321310" y="4411980"/>
                  </a:moveTo>
                  <a:lnTo>
                    <a:pt x="3693160" y="4411980"/>
                  </a:lnTo>
                  <a:lnTo>
                    <a:pt x="3693160" y="321310"/>
                  </a:lnTo>
                  <a:lnTo>
                    <a:pt x="321310" y="321310"/>
                  </a:lnTo>
                  <a:lnTo>
                    <a:pt x="321310" y="4411980"/>
                  </a:lnTo>
                  <a:close/>
                </a:path>
              </a:pathLst>
            </a:custGeom>
            <a:solidFill>
              <a:srgbClr val="C48275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270421" y="2189233"/>
            <a:ext cx="2402826" cy="2833966"/>
            <a:chOff x="0" y="0"/>
            <a:chExt cx="4013200" cy="4733290"/>
          </a:xfrm>
        </p:grpSpPr>
        <p:sp>
          <p:nvSpPr>
            <p:cNvPr id="9" name="Freeform 9"/>
            <p:cNvSpPr/>
            <p:nvPr/>
          </p:nvSpPr>
          <p:spPr>
            <a:xfrm>
              <a:off x="270510" y="270510"/>
              <a:ext cx="3473450" cy="4193540"/>
            </a:xfrm>
            <a:custGeom>
              <a:avLst/>
              <a:gdLst/>
              <a:ahLst/>
              <a:cxnLst/>
              <a:rect l="l" t="t" r="r" b="b"/>
              <a:pathLst>
                <a:path w="3473450" h="419354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3"/>
              <a:stretch>
                <a:fillRect t="-8595" b="-8595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4013200" cy="4733290"/>
            </a:xfrm>
            <a:custGeom>
              <a:avLst/>
              <a:gdLst/>
              <a:ahLst/>
              <a:cxnLst/>
              <a:rect l="l" t="t" r="r" b="b"/>
              <a:pathLst>
                <a:path w="4013200" h="4733290">
                  <a:moveTo>
                    <a:pt x="4013200" y="4733290"/>
                  </a:moveTo>
                  <a:lnTo>
                    <a:pt x="0" y="4733290"/>
                  </a:lnTo>
                  <a:lnTo>
                    <a:pt x="0" y="0"/>
                  </a:lnTo>
                  <a:lnTo>
                    <a:pt x="4013200" y="0"/>
                  </a:lnTo>
                  <a:lnTo>
                    <a:pt x="4013200" y="4733290"/>
                  </a:lnTo>
                  <a:close/>
                  <a:moveTo>
                    <a:pt x="106680" y="4626610"/>
                  </a:moveTo>
                  <a:lnTo>
                    <a:pt x="3907790" y="4626610"/>
                  </a:lnTo>
                  <a:lnTo>
                    <a:pt x="3907790" y="106680"/>
                  </a:lnTo>
                  <a:lnTo>
                    <a:pt x="106680" y="106680"/>
                  </a:lnTo>
                  <a:lnTo>
                    <a:pt x="106680" y="4626610"/>
                  </a:lnTo>
                  <a:close/>
                  <a:moveTo>
                    <a:pt x="3793490" y="4513580"/>
                  </a:moveTo>
                  <a:lnTo>
                    <a:pt x="219710" y="4513580"/>
                  </a:lnTo>
                  <a:lnTo>
                    <a:pt x="219710" y="219710"/>
                  </a:lnTo>
                  <a:lnTo>
                    <a:pt x="3794760" y="219710"/>
                  </a:lnTo>
                  <a:lnTo>
                    <a:pt x="3793490" y="4513580"/>
                  </a:lnTo>
                  <a:close/>
                  <a:moveTo>
                    <a:pt x="321310" y="4411980"/>
                  </a:moveTo>
                  <a:lnTo>
                    <a:pt x="3693160" y="4411980"/>
                  </a:lnTo>
                  <a:lnTo>
                    <a:pt x="3693160" y="321310"/>
                  </a:lnTo>
                  <a:lnTo>
                    <a:pt x="321310" y="321310"/>
                  </a:lnTo>
                  <a:lnTo>
                    <a:pt x="321310" y="4411980"/>
                  </a:lnTo>
                  <a:close/>
                </a:path>
              </a:pathLst>
            </a:custGeom>
            <a:solidFill>
              <a:srgbClr val="C48275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924157" y="2189233"/>
            <a:ext cx="2402826" cy="2833966"/>
            <a:chOff x="0" y="0"/>
            <a:chExt cx="4013200" cy="4733290"/>
          </a:xfrm>
        </p:grpSpPr>
        <p:sp>
          <p:nvSpPr>
            <p:cNvPr id="12" name="Freeform 12"/>
            <p:cNvSpPr/>
            <p:nvPr/>
          </p:nvSpPr>
          <p:spPr>
            <a:xfrm>
              <a:off x="270510" y="270510"/>
              <a:ext cx="3473450" cy="4193540"/>
            </a:xfrm>
            <a:custGeom>
              <a:avLst/>
              <a:gdLst/>
              <a:ahLst/>
              <a:cxnLst/>
              <a:rect l="l" t="t" r="r" b="b"/>
              <a:pathLst>
                <a:path w="3473450" h="419354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4"/>
              <a:stretch>
                <a:fillRect t="-11688" b="-1168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4013200" cy="4733290"/>
            </a:xfrm>
            <a:custGeom>
              <a:avLst/>
              <a:gdLst/>
              <a:ahLst/>
              <a:cxnLst/>
              <a:rect l="l" t="t" r="r" b="b"/>
              <a:pathLst>
                <a:path w="4013200" h="4733290">
                  <a:moveTo>
                    <a:pt x="4013200" y="4733290"/>
                  </a:moveTo>
                  <a:lnTo>
                    <a:pt x="0" y="4733290"/>
                  </a:lnTo>
                  <a:lnTo>
                    <a:pt x="0" y="0"/>
                  </a:lnTo>
                  <a:lnTo>
                    <a:pt x="4013200" y="0"/>
                  </a:lnTo>
                  <a:lnTo>
                    <a:pt x="4013200" y="4733290"/>
                  </a:lnTo>
                  <a:close/>
                  <a:moveTo>
                    <a:pt x="106680" y="4626610"/>
                  </a:moveTo>
                  <a:lnTo>
                    <a:pt x="3907790" y="4626610"/>
                  </a:lnTo>
                  <a:lnTo>
                    <a:pt x="3907790" y="106680"/>
                  </a:lnTo>
                  <a:lnTo>
                    <a:pt x="106680" y="106680"/>
                  </a:lnTo>
                  <a:lnTo>
                    <a:pt x="106680" y="4626610"/>
                  </a:lnTo>
                  <a:close/>
                  <a:moveTo>
                    <a:pt x="3793490" y="4513580"/>
                  </a:moveTo>
                  <a:lnTo>
                    <a:pt x="219710" y="4513580"/>
                  </a:lnTo>
                  <a:lnTo>
                    <a:pt x="219710" y="219710"/>
                  </a:lnTo>
                  <a:lnTo>
                    <a:pt x="3794760" y="219710"/>
                  </a:lnTo>
                  <a:lnTo>
                    <a:pt x="3793490" y="4513580"/>
                  </a:lnTo>
                  <a:close/>
                  <a:moveTo>
                    <a:pt x="321310" y="4411980"/>
                  </a:moveTo>
                  <a:lnTo>
                    <a:pt x="3693160" y="4411980"/>
                  </a:lnTo>
                  <a:lnTo>
                    <a:pt x="3693160" y="321310"/>
                  </a:lnTo>
                  <a:lnTo>
                    <a:pt x="321310" y="321310"/>
                  </a:lnTo>
                  <a:lnTo>
                    <a:pt x="321310" y="4411980"/>
                  </a:lnTo>
                  <a:close/>
                </a:path>
              </a:pathLst>
            </a:custGeom>
            <a:solidFill>
              <a:srgbClr val="C48275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3961017" y="2189233"/>
            <a:ext cx="2402826" cy="2833966"/>
            <a:chOff x="0" y="0"/>
            <a:chExt cx="4013200" cy="4733290"/>
          </a:xfrm>
        </p:grpSpPr>
        <p:sp>
          <p:nvSpPr>
            <p:cNvPr id="15" name="Freeform 15"/>
            <p:cNvSpPr/>
            <p:nvPr/>
          </p:nvSpPr>
          <p:spPr>
            <a:xfrm>
              <a:off x="270510" y="270510"/>
              <a:ext cx="3473450" cy="4193540"/>
            </a:xfrm>
            <a:custGeom>
              <a:avLst/>
              <a:gdLst/>
              <a:ahLst/>
              <a:cxnLst/>
              <a:rect l="l" t="t" r="r" b="b"/>
              <a:pathLst>
                <a:path w="3473450" h="419354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5"/>
              <a:stretch>
                <a:fillRect t="-1035" b="-1035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4013200" cy="4733290"/>
            </a:xfrm>
            <a:custGeom>
              <a:avLst/>
              <a:gdLst/>
              <a:ahLst/>
              <a:cxnLst/>
              <a:rect l="l" t="t" r="r" b="b"/>
              <a:pathLst>
                <a:path w="4013200" h="4733290">
                  <a:moveTo>
                    <a:pt x="4013200" y="4733290"/>
                  </a:moveTo>
                  <a:lnTo>
                    <a:pt x="0" y="4733290"/>
                  </a:lnTo>
                  <a:lnTo>
                    <a:pt x="0" y="0"/>
                  </a:lnTo>
                  <a:lnTo>
                    <a:pt x="4013200" y="0"/>
                  </a:lnTo>
                  <a:lnTo>
                    <a:pt x="4013200" y="4733290"/>
                  </a:lnTo>
                  <a:close/>
                  <a:moveTo>
                    <a:pt x="106680" y="4626610"/>
                  </a:moveTo>
                  <a:lnTo>
                    <a:pt x="3907790" y="4626610"/>
                  </a:lnTo>
                  <a:lnTo>
                    <a:pt x="3907790" y="106680"/>
                  </a:lnTo>
                  <a:lnTo>
                    <a:pt x="106680" y="106680"/>
                  </a:lnTo>
                  <a:lnTo>
                    <a:pt x="106680" y="4626610"/>
                  </a:lnTo>
                  <a:close/>
                  <a:moveTo>
                    <a:pt x="3793490" y="4513580"/>
                  </a:moveTo>
                  <a:lnTo>
                    <a:pt x="219710" y="4513580"/>
                  </a:lnTo>
                  <a:lnTo>
                    <a:pt x="219710" y="219710"/>
                  </a:lnTo>
                  <a:lnTo>
                    <a:pt x="3794760" y="219710"/>
                  </a:lnTo>
                  <a:lnTo>
                    <a:pt x="3793490" y="4513580"/>
                  </a:lnTo>
                  <a:close/>
                  <a:moveTo>
                    <a:pt x="321310" y="4411980"/>
                  </a:moveTo>
                  <a:lnTo>
                    <a:pt x="3693160" y="4411980"/>
                  </a:lnTo>
                  <a:lnTo>
                    <a:pt x="3693160" y="321310"/>
                  </a:lnTo>
                  <a:lnTo>
                    <a:pt x="321310" y="321310"/>
                  </a:lnTo>
                  <a:lnTo>
                    <a:pt x="321310" y="4411980"/>
                  </a:lnTo>
                  <a:close/>
                </a:path>
              </a:pathLst>
            </a:custGeom>
            <a:solidFill>
              <a:srgbClr val="C48275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3961017" y="6135329"/>
            <a:ext cx="2402826" cy="2833966"/>
            <a:chOff x="0" y="0"/>
            <a:chExt cx="4013200" cy="4733290"/>
          </a:xfrm>
        </p:grpSpPr>
        <p:sp>
          <p:nvSpPr>
            <p:cNvPr id="18" name="Freeform 18"/>
            <p:cNvSpPr/>
            <p:nvPr/>
          </p:nvSpPr>
          <p:spPr>
            <a:xfrm>
              <a:off x="270510" y="270510"/>
              <a:ext cx="3473450" cy="4193540"/>
            </a:xfrm>
            <a:custGeom>
              <a:avLst/>
              <a:gdLst/>
              <a:ahLst/>
              <a:cxnLst/>
              <a:rect l="l" t="t" r="r" b="b"/>
              <a:pathLst>
                <a:path w="3473450" h="419354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6"/>
              <a:stretch>
                <a:fillRect t="-12869" b="-12869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4013200" cy="4733290"/>
            </a:xfrm>
            <a:custGeom>
              <a:avLst/>
              <a:gdLst/>
              <a:ahLst/>
              <a:cxnLst/>
              <a:rect l="l" t="t" r="r" b="b"/>
              <a:pathLst>
                <a:path w="4013200" h="4733290">
                  <a:moveTo>
                    <a:pt x="4013200" y="4733290"/>
                  </a:moveTo>
                  <a:lnTo>
                    <a:pt x="0" y="4733290"/>
                  </a:lnTo>
                  <a:lnTo>
                    <a:pt x="0" y="0"/>
                  </a:lnTo>
                  <a:lnTo>
                    <a:pt x="4013200" y="0"/>
                  </a:lnTo>
                  <a:lnTo>
                    <a:pt x="4013200" y="4733290"/>
                  </a:lnTo>
                  <a:close/>
                  <a:moveTo>
                    <a:pt x="106680" y="4626610"/>
                  </a:moveTo>
                  <a:lnTo>
                    <a:pt x="3907790" y="4626610"/>
                  </a:lnTo>
                  <a:lnTo>
                    <a:pt x="3907790" y="106680"/>
                  </a:lnTo>
                  <a:lnTo>
                    <a:pt x="106680" y="106680"/>
                  </a:lnTo>
                  <a:lnTo>
                    <a:pt x="106680" y="4626610"/>
                  </a:lnTo>
                  <a:close/>
                  <a:moveTo>
                    <a:pt x="3793490" y="4513580"/>
                  </a:moveTo>
                  <a:lnTo>
                    <a:pt x="219710" y="4513580"/>
                  </a:lnTo>
                  <a:lnTo>
                    <a:pt x="219710" y="219710"/>
                  </a:lnTo>
                  <a:lnTo>
                    <a:pt x="3794760" y="219710"/>
                  </a:lnTo>
                  <a:lnTo>
                    <a:pt x="3793490" y="4513580"/>
                  </a:lnTo>
                  <a:close/>
                  <a:moveTo>
                    <a:pt x="321310" y="4411980"/>
                  </a:moveTo>
                  <a:lnTo>
                    <a:pt x="3693160" y="4411980"/>
                  </a:lnTo>
                  <a:lnTo>
                    <a:pt x="3693160" y="321310"/>
                  </a:lnTo>
                  <a:lnTo>
                    <a:pt x="321310" y="321310"/>
                  </a:lnTo>
                  <a:lnTo>
                    <a:pt x="321310" y="4411980"/>
                  </a:lnTo>
                  <a:close/>
                </a:path>
              </a:pathLst>
            </a:custGeom>
            <a:solidFill>
              <a:srgbClr val="C48275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6616685" y="6135329"/>
            <a:ext cx="2402826" cy="2833966"/>
            <a:chOff x="0" y="0"/>
            <a:chExt cx="4013200" cy="4733290"/>
          </a:xfrm>
        </p:grpSpPr>
        <p:sp>
          <p:nvSpPr>
            <p:cNvPr id="21" name="Freeform 21"/>
            <p:cNvSpPr/>
            <p:nvPr/>
          </p:nvSpPr>
          <p:spPr>
            <a:xfrm>
              <a:off x="270510" y="270510"/>
              <a:ext cx="3473450" cy="4193540"/>
            </a:xfrm>
            <a:custGeom>
              <a:avLst/>
              <a:gdLst/>
              <a:ahLst/>
              <a:cxnLst/>
              <a:rect l="l" t="t" r="r" b="b"/>
              <a:pathLst>
                <a:path w="3473450" h="419354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7"/>
              <a:stretch>
                <a:fillRect t="-11661" b="-11661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4013200" cy="4733290"/>
            </a:xfrm>
            <a:custGeom>
              <a:avLst/>
              <a:gdLst/>
              <a:ahLst/>
              <a:cxnLst/>
              <a:rect l="l" t="t" r="r" b="b"/>
              <a:pathLst>
                <a:path w="4013200" h="4733290">
                  <a:moveTo>
                    <a:pt x="4013200" y="4733290"/>
                  </a:moveTo>
                  <a:lnTo>
                    <a:pt x="0" y="4733290"/>
                  </a:lnTo>
                  <a:lnTo>
                    <a:pt x="0" y="0"/>
                  </a:lnTo>
                  <a:lnTo>
                    <a:pt x="4013200" y="0"/>
                  </a:lnTo>
                  <a:lnTo>
                    <a:pt x="4013200" y="4733290"/>
                  </a:lnTo>
                  <a:close/>
                  <a:moveTo>
                    <a:pt x="106680" y="4626610"/>
                  </a:moveTo>
                  <a:lnTo>
                    <a:pt x="3907790" y="4626610"/>
                  </a:lnTo>
                  <a:lnTo>
                    <a:pt x="3907790" y="106680"/>
                  </a:lnTo>
                  <a:lnTo>
                    <a:pt x="106680" y="106680"/>
                  </a:lnTo>
                  <a:lnTo>
                    <a:pt x="106680" y="4626610"/>
                  </a:lnTo>
                  <a:close/>
                  <a:moveTo>
                    <a:pt x="3793490" y="4513580"/>
                  </a:moveTo>
                  <a:lnTo>
                    <a:pt x="219710" y="4513580"/>
                  </a:lnTo>
                  <a:lnTo>
                    <a:pt x="219710" y="219710"/>
                  </a:lnTo>
                  <a:lnTo>
                    <a:pt x="3794760" y="219710"/>
                  </a:lnTo>
                  <a:lnTo>
                    <a:pt x="3793490" y="4513580"/>
                  </a:lnTo>
                  <a:close/>
                  <a:moveTo>
                    <a:pt x="321310" y="4411980"/>
                  </a:moveTo>
                  <a:lnTo>
                    <a:pt x="3693160" y="4411980"/>
                  </a:lnTo>
                  <a:lnTo>
                    <a:pt x="3693160" y="321310"/>
                  </a:lnTo>
                  <a:lnTo>
                    <a:pt x="321310" y="321310"/>
                  </a:lnTo>
                  <a:lnTo>
                    <a:pt x="321310" y="4411980"/>
                  </a:lnTo>
                  <a:close/>
                </a:path>
              </a:pathLst>
            </a:custGeom>
            <a:solidFill>
              <a:srgbClr val="C48275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9276686" y="6135329"/>
            <a:ext cx="2402826" cy="2833966"/>
            <a:chOff x="0" y="0"/>
            <a:chExt cx="4013200" cy="4733290"/>
          </a:xfrm>
        </p:grpSpPr>
        <p:sp>
          <p:nvSpPr>
            <p:cNvPr id="24" name="Freeform 24"/>
            <p:cNvSpPr/>
            <p:nvPr/>
          </p:nvSpPr>
          <p:spPr>
            <a:xfrm>
              <a:off x="270510" y="270510"/>
              <a:ext cx="3473450" cy="4193540"/>
            </a:xfrm>
            <a:custGeom>
              <a:avLst/>
              <a:gdLst/>
              <a:ahLst/>
              <a:cxnLst/>
              <a:rect l="l" t="t" r="r" b="b"/>
              <a:pathLst>
                <a:path w="3473450" h="419354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8"/>
              <a:stretch>
                <a:fillRect t="-8264" b="-8264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4013200" cy="4733290"/>
            </a:xfrm>
            <a:custGeom>
              <a:avLst/>
              <a:gdLst/>
              <a:ahLst/>
              <a:cxnLst/>
              <a:rect l="l" t="t" r="r" b="b"/>
              <a:pathLst>
                <a:path w="4013200" h="4733290">
                  <a:moveTo>
                    <a:pt x="4013200" y="4733290"/>
                  </a:moveTo>
                  <a:lnTo>
                    <a:pt x="0" y="4733290"/>
                  </a:lnTo>
                  <a:lnTo>
                    <a:pt x="0" y="0"/>
                  </a:lnTo>
                  <a:lnTo>
                    <a:pt x="4013200" y="0"/>
                  </a:lnTo>
                  <a:lnTo>
                    <a:pt x="4013200" y="4733290"/>
                  </a:lnTo>
                  <a:close/>
                  <a:moveTo>
                    <a:pt x="106680" y="4626610"/>
                  </a:moveTo>
                  <a:lnTo>
                    <a:pt x="3907790" y="4626610"/>
                  </a:lnTo>
                  <a:lnTo>
                    <a:pt x="3907790" y="106680"/>
                  </a:lnTo>
                  <a:lnTo>
                    <a:pt x="106680" y="106680"/>
                  </a:lnTo>
                  <a:lnTo>
                    <a:pt x="106680" y="4626610"/>
                  </a:lnTo>
                  <a:close/>
                  <a:moveTo>
                    <a:pt x="3793490" y="4513580"/>
                  </a:moveTo>
                  <a:lnTo>
                    <a:pt x="219710" y="4513580"/>
                  </a:lnTo>
                  <a:lnTo>
                    <a:pt x="219710" y="219710"/>
                  </a:lnTo>
                  <a:lnTo>
                    <a:pt x="3794760" y="219710"/>
                  </a:lnTo>
                  <a:lnTo>
                    <a:pt x="3793490" y="4513580"/>
                  </a:lnTo>
                  <a:close/>
                  <a:moveTo>
                    <a:pt x="321310" y="4411980"/>
                  </a:moveTo>
                  <a:lnTo>
                    <a:pt x="3693160" y="4411980"/>
                  </a:lnTo>
                  <a:lnTo>
                    <a:pt x="3693160" y="321310"/>
                  </a:lnTo>
                  <a:lnTo>
                    <a:pt x="321310" y="321310"/>
                  </a:lnTo>
                  <a:lnTo>
                    <a:pt x="321310" y="4411980"/>
                  </a:lnTo>
                  <a:close/>
                </a:path>
              </a:pathLst>
            </a:custGeom>
            <a:solidFill>
              <a:srgbClr val="C48275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1924157" y="6135329"/>
            <a:ext cx="2402826" cy="2833966"/>
            <a:chOff x="0" y="0"/>
            <a:chExt cx="4013200" cy="4733290"/>
          </a:xfrm>
        </p:grpSpPr>
        <p:sp>
          <p:nvSpPr>
            <p:cNvPr id="27" name="Freeform 27"/>
            <p:cNvSpPr/>
            <p:nvPr/>
          </p:nvSpPr>
          <p:spPr>
            <a:xfrm>
              <a:off x="270510" y="270510"/>
              <a:ext cx="3473450" cy="4193540"/>
            </a:xfrm>
            <a:custGeom>
              <a:avLst/>
              <a:gdLst/>
              <a:ahLst/>
              <a:cxnLst/>
              <a:rect l="l" t="t" r="r" b="b"/>
              <a:pathLst>
                <a:path w="3473450" h="419354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9"/>
              <a:stretch>
                <a:fillRect t="-18617" b="-18617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4013200" cy="4733290"/>
            </a:xfrm>
            <a:custGeom>
              <a:avLst/>
              <a:gdLst/>
              <a:ahLst/>
              <a:cxnLst/>
              <a:rect l="l" t="t" r="r" b="b"/>
              <a:pathLst>
                <a:path w="4013200" h="4733290">
                  <a:moveTo>
                    <a:pt x="4013200" y="4733290"/>
                  </a:moveTo>
                  <a:lnTo>
                    <a:pt x="0" y="4733290"/>
                  </a:lnTo>
                  <a:lnTo>
                    <a:pt x="0" y="0"/>
                  </a:lnTo>
                  <a:lnTo>
                    <a:pt x="4013200" y="0"/>
                  </a:lnTo>
                  <a:lnTo>
                    <a:pt x="4013200" y="4733290"/>
                  </a:lnTo>
                  <a:close/>
                  <a:moveTo>
                    <a:pt x="106680" y="4626610"/>
                  </a:moveTo>
                  <a:lnTo>
                    <a:pt x="3907790" y="4626610"/>
                  </a:lnTo>
                  <a:lnTo>
                    <a:pt x="3907790" y="106680"/>
                  </a:lnTo>
                  <a:lnTo>
                    <a:pt x="106680" y="106680"/>
                  </a:lnTo>
                  <a:lnTo>
                    <a:pt x="106680" y="4626610"/>
                  </a:lnTo>
                  <a:close/>
                  <a:moveTo>
                    <a:pt x="3793490" y="4513580"/>
                  </a:moveTo>
                  <a:lnTo>
                    <a:pt x="219710" y="4513580"/>
                  </a:lnTo>
                  <a:lnTo>
                    <a:pt x="219710" y="219710"/>
                  </a:lnTo>
                  <a:lnTo>
                    <a:pt x="3794760" y="219710"/>
                  </a:lnTo>
                  <a:lnTo>
                    <a:pt x="3793490" y="4513580"/>
                  </a:lnTo>
                  <a:close/>
                  <a:moveTo>
                    <a:pt x="321310" y="4411980"/>
                  </a:moveTo>
                  <a:lnTo>
                    <a:pt x="3693160" y="4411980"/>
                  </a:lnTo>
                  <a:lnTo>
                    <a:pt x="3693160" y="321310"/>
                  </a:lnTo>
                  <a:lnTo>
                    <a:pt x="321310" y="321310"/>
                  </a:lnTo>
                  <a:lnTo>
                    <a:pt x="321310" y="4411980"/>
                  </a:lnTo>
                  <a:close/>
                </a:path>
              </a:pathLst>
            </a:custGeom>
            <a:solidFill>
              <a:srgbClr val="C48275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9727335">
            <a:off x="12593422" y="9036396"/>
            <a:ext cx="1217861" cy="1089986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9534070" y="9197895"/>
            <a:ext cx="1888059" cy="451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5"/>
              </a:lnSpc>
            </a:pPr>
            <a:r>
              <a:rPr lang="en-US" sz="2844">
                <a:solidFill>
                  <a:srgbClr val="000000"/>
                </a:solidFill>
                <a:ea typeface="TDTD소년소녀"/>
              </a:rPr>
              <a:t>피보나치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648600" y="5247954"/>
            <a:ext cx="1109215" cy="446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5"/>
              </a:lnSpc>
            </a:pPr>
            <a:r>
              <a:rPr lang="en-US" sz="2844">
                <a:solidFill>
                  <a:srgbClr val="000000"/>
                </a:solidFill>
                <a:ea typeface="TDTD소년소녀"/>
              </a:rPr>
              <a:t>탈레스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036304" y="5247954"/>
            <a:ext cx="1752608" cy="446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5"/>
              </a:lnSpc>
            </a:pPr>
            <a:r>
              <a:rPr lang="en-US" sz="2844">
                <a:solidFill>
                  <a:srgbClr val="000000"/>
                </a:solidFill>
                <a:ea typeface="TDTD소년소녀"/>
              </a:rPr>
              <a:t>피타고라스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334799" y="766942"/>
            <a:ext cx="9618401" cy="984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1"/>
              </a:lnSpc>
            </a:pPr>
            <a:r>
              <a:rPr lang="en-US" sz="7341">
                <a:solidFill>
                  <a:srgbClr val="381F1B"/>
                </a:solidFill>
                <a:latin typeface="TDTD소년소녀"/>
                <a:ea typeface="TDTD소년소녀"/>
              </a:rPr>
              <a:t>수학은 누가 만들었을까?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841648" y="5247954"/>
            <a:ext cx="1752608" cy="446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5"/>
              </a:lnSpc>
            </a:pPr>
            <a:r>
              <a:rPr lang="en-US" sz="2844">
                <a:solidFill>
                  <a:srgbClr val="000000"/>
                </a:solidFill>
                <a:ea typeface="TDTD소년소녀"/>
              </a:rPr>
              <a:t>유클리드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258323" y="5247954"/>
            <a:ext cx="1888059" cy="446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5"/>
              </a:lnSpc>
            </a:pPr>
            <a:r>
              <a:rPr lang="en-US" sz="2844">
                <a:solidFill>
                  <a:srgbClr val="000000"/>
                </a:solidFill>
                <a:ea typeface="TDTD소년소녀"/>
              </a:rPr>
              <a:t>아르키메데스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218400" y="9197895"/>
            <a:ext cx="1888059" cy="451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5"/>
              </a:lnSpc>
            </a:pPr>
            <a:r>
              <a:rPr lang="en-US" sz="2844">
                <a:solidFill>
                  <a:srgbClr val="000000"/>
                </a:solidFill>
                <a:ea typeface="TDTD소년소녀"/>
              </a:rPr>
              <a:t>디오판토스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745377" y="9197895"/>
            <a:ext cx="2145443" cy="451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5"/>
              </a:lnSpc>
            </a:pPr>
            <a:r>
              <a:rPr lang="en-US" sz="2844">
                <a:solidFill>
                  <a:srgbClr val="000000"/>
                </a:solidFill>
                <a:ea typeface="TDTD소년소녀"/>
              </a:rPr>
              <a:t>에라토스테네스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181541" y="9197895"/>
            <a:ext cx="1888059" cy="451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5"/>
              </a:lnSpc>
            </a:pPr>
            <a:r>
              <a:rPr lang="en-US" sz="2844">
                <a:solidFill>
                  <a:srgbClr val="000000"/>
                </a:solidFill>
                <a:ea typeface="TDTD소년소녀"/>
              </a:rPr>
              <a:t>데카르트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4579" y="432890"/>
            <a:ext cx="17150785" cy="9421220"/>
            <a:chOff x="0" y="0"/>
            <a:chExt cx="4517079" cy="24813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7079" cy="2481309"/>
            </a:xfrm>
            <a:custGeom>
              <a:avLst/>
              <a:gdLst/>
              <a:ahLst/>
              <a:cxnLst/>
              <a:rect l="l" t="t" r="r" b="b"/>
              <a:pathLst>
                <a:path w="4517079" h="2481309">
                  <a:moveTo>
                    <a:pt x="23022" y="0"/>
                  </a:moveTo>
                  <a:lnTo>
                    <a:pt x="4494058" y="0"/>
                  </a:lnTo>
                  <a:cubicBezTo>
                    <a:pt x="4500163" y="0"/>
                    <a:pt x="4506019" y="2425"/>
                    <a:pt x="4510336" y="6743"/>
                  </a:cubicBezTo>
                  <a:cubicBezTo>
                    <a:pt x="4514654" y="11060"/>
                    <a:pt x="4517079" y="16916"/>
                    <a:pt x="4517079" y="23022"/>
                  </a:cubicBezTo>
                  <a:lnTo>
                    <a:pt x="4517079" y="2458288"/>
                  </a:lnTo>
                  <a:cubicBezTo>
                    <a:pt x="4517079" y="2464393"/>
                    <a:pt x="4514654" y="2470249"/>
                    <a:pt x="4510336" y="2474566"/>
                  </a:cubicBezTo>
                  <a:cubicBezTo>
                    <a:pt x="4506019" y="2478884"/>
                    <a:pt x="4500163" y="2481309"/>
                    <a:pt x="4494058" y="2481309"/>
                  </a:cubicBezTo>
                  <a:lnTo>
                    <a:pt x="23022" y="2481309"/>
                  </a:lnTo>
                  <a:cubicBezTo>
                    <a:pt x="16916" y="2481309"/>
                    <a:pt x="11060" y="2478884"/>
                    <a:pt x="6743" y="2474566"/>
                  </a:cubicBezTo>
                  <a:cubicBezTo>
                    <a:pt x="2425" y="2470249"/>
                    <a:pt x="0" y="2464393"/>
                    <a:pt x="0" y="2458288"/>
                  </a:cubicBezTo>
                  <a:lnTo>
                    <a:pt x="0" y="23022"/>
                  </a:lnTo>
                  <a:cubicBezTo>
                    <a:pt x="0" y="16916"/>
                    <a:pt x="2425" y="11060"/>
                    <a:pt x="6743" y="6743"/>
                  </a:cubicBezTo>
                  <a:cubicBezTo>
                    <a:pt x="11060" y="2425"/>
                    <a:pt x="16916" y="0"/>
                    <a:pt x="23022" y="0"/>
                  </a:cubicBezTo>
                  <a:close/>
                </a:path>
              </a:pathLst>
            </a:custGeom>
            <a:solidFill>
              <a:srgbClr val="FCFEF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7079" cy="2519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57562">
            <a:off x="2325370" y="7911333"/>
            <a:ext cx="588212" cy="540420"/>
          </a:xfrm>
          <a:custGeom>
            <a:avLst/>
            <a:gdLst/>
            <a:ahLst/>
            <a:cxnLst/>
            <a:rect l="l" t="t" r="r" b="b"/>
            <a:pathLst>
              <a:path w="588212" h="540420">
                <a:moveTo>
                  <a:pt x="0" y="0"/>
                </a:moveTo>
                <a:lnTo>
                  <a:pt x="588212" y="0"/>
                </a:lnTo>
                <a:lnTo>
                  <a:pt x="588212" y="540420"/>
                </a:lnTo>
                <a:lnTo>
                  <a:pt x="0" y="540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8480828"/>
            <a:ext cx="1590776" cy="928435"/>
          </a:xfrm>
          <a:custGeom>
            <a:avLst/>
            <a:gdLst/>
            <a:ahLst/>
            <a:cxnLst/>
            <a:rect l="l" t="t" r="r" b="b"/>
            <a:pathLst>
              <a:path w="1590776" h="928435">
                <a:moveTo>
                  <a:pt x="0" y="0"/>
                </a:moveTo>
                <a:lnTo>
                  <a:pt x="1590776" y="0"/>
                </a:lnTo>
                <a:lnTo>
                  <a:pt x="1590776" y="928434"/>
                </a:lnTo>
                <a:lnTo>
                  <a:pt x="0" y="9284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187593" y="2980150"/>
            <a:ext cx="7669506" cy="6222070"/>
            <a:chOff x="0" y="0"/>
            <a:chExt cx="10226009" cy="8296093"/>
          </a:xfrm>
        </p:grpSpPr>
        <p:sp>
          <p:nvSpPr>
            <p:cNvPr id="8" name="Freeform 8"/>
            <p:cNvSpPr/>
            <p:nvPr/>
          </p:nvSpPr>
          <p:spPr>
            <a:xfrm rot="-2412806">
              <a:off x="464201" y="1531958"/>
              <a:ext cx="950238" cy="1506141"/>
            </a:xfrm>
            <a:custGeom>
              <a:avLst/>
              <a:gdLst/>
              <a:ahLst/>
              <a:cxnLst/>
              <a:rect l="l" t="t" r="r" b="b"/>
              <a:pathLst>
                <a:path w="950238" h="1506141">
                  <a:moveTo>
                    <a:pt x="0" y="0"/>
                  </a:moveTo>
                  <a:lnTo>
                    <a:pt x="950237" y="0"/>
                  </a:lnTo>
                  <a:lnTo>
                    <a:pt x="950237" y="1506141"/>
                  </a:lnTo>
                  <a:lnTo>
                    <a:pt x="0" y="1506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4925591">
              <a:off x="232183" y="2464242"/>
              <a:ext cx="656340" cy="1040308"/>
            </a:xfrm>
            <a:custGeom>
              <a:avLst/>
              <a:gdLst/>
              <a:ahLst/>
              <a:cxnLst/>
              <a:rect l="l" t="t" r="r" b="b"/>
              <a:pathLst>
                <a:path w="656340" h="1040308">
                  <a:moveTo>
                    <a:pt x="0" y="0"/>
                  </a:moveTo>
                  <a:lnTo>
                    <a:pt x="656339" y="0"/>
                  </a:lnTo>
                  <a:lnTo>
                    <a:pt x="656339" y="1040308"/>
                  </a:lnTo>
                  <a:lnTo>
                    <a:pt x="0" y="1040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865592">
              <a:off x="1505904" y="1837345"/>
              <a:ext cx="564896" cy="895368"/>
            </a:xfrm>
            <a:custGeom>
              <a:avLst/>
              <a:gdLst/>
              <a:ahLst/>
              <a:cxnLst/>
              <a:rect l="l" t="t" r="r" b="b"/>
              <a:pathLst>
                <a:path w="564896" h="895368">
                  <a:moveTo>
                    <a:pt x="0" y="0"/>
                  </a:moveTo>
                  <a:lnTo>
                    <a:pt x="564895" y="0"/>
                  </a:lnTo>
                  <a:lnTo>
                    <a:pt x="564895" y="895367"/>
                  </a:lnTo>
                  <a:lnTo>
                    <a:pt x="0" y="895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560353" y="889710"/>
              <a:ext cx="5545928" cy="7406383"/>
            </a:xfrm>
            <a:custGeom>
              <a:avLst/>
              <a:gdLst/>
              <a:ahLst/>
              <a:cxnLst/>
              <a:rect l="l" t="t" r="r" b="b"/>
              <a:pathLst>
                <a:path w="5545928" h="7406383">
                  <a:moveTo>
                    <a:pt x="0" y="0"/>
                  </a:moveTo>
                  <a:lnTo>
                    <a:pt x="5545927" y="0"/>
                  </a:lnTo>
                  <a:lnTo>
                    <a:pt x="5545927" y="7406383"/>
                  </a:lnTo>
                  <a:lnTo>
                    <a:pt x="0" y="7406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4683260" y="0"/>
              <a:ext cx="5542749" cy="7946832"/>
            </a:xfrm>
            <a:custGeom>
              <a:avLst/>
              <a:gdLst/>
              <a:ahLst/>
              <a:cxnLst/>
              <a:rect l="l" t="t" r="r" b="b"/>
              <a:pathLst>
                <a:path w="5542749" h="7946832">
                  <a:moveTo>
                    <a:pt x="0" y="0"/>
                  </a:moveTo>
                  <a:lnTo>
                    <a:pt x="5542749" y="0"/>
                  </a:lnTo>
                  <a:lnTo>
                    <a:pt x="5542749" y="7946832"/>
                  </a:lnTo>
                  <a:lnTo>
                    <a:pt x="0" y="7946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5720472" y="7305819"/>
            <a:ext cx="1298105" cy="2350018"/>
          </a:xfrm>
          <a:custGeom>
            <a:avLst/>
            <a:gdLst/>
            <a:ahLst/>
            <a:cxnLst/>
            <a:rect l="l" t="t" r="r" b="b"/>
            <a:pathLst>
              <a:path w="1298105" h="2350018">
                <a:moveTo>
                  <a:pt x="0" y="0"/>
                </a:moveTo>
                <a:lnTo>
                  <a:pt x="1298105" y="0"/>
                </a:lnTo>
                <a:lnTo>
                  <a:pt x="1298105" y="2350018"/>
                </a:lnTo>
                <a:lnTo>
                  <a:pt x="0" y="2350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803584">
            <a:off x="14692494" y="1466830"/>
            <a:ext cx="2055956" cy="1226097"/>
          </a:xfrm>
          <a:custGeom>
            <a:avLst/>
            <a:gdLst/>
            <a:ahLst/>
            <a:cxnLst/>
            <a:rect l="l" t="t" r="r" b="b"/>
            <a:pathLst>
              <a:path w="2055956" h="1226097">
                <a:moveTo>
                  <a:pt x="0" y="0"/>
                </a:moveTo>
                <a:lnTo>
                  <a:pt x="2055956" y="0"/>
                </a:lnTo>
                <a:lnTo>
                  <a:pt x="2055956" y="1226098"/>
                </a:lnTo>
                <a:lnTo>
                  <a:pt x="0" y="12260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238862" y="1397792"/>
            <a:ext cx="9810277" cy="115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6"/>
              </a:lnSpc>
            </a:pPr>
            <a:r>
              <a:rPr lang="en-US" sz="8566">
                <a:solidFill>
                  <a:srgbClr val="381F1B"/>
                </a:solidFill>
                <a:ea typeface="TDTD소년소녀"/>
              </a:rPr>
              <a:t>데카르트가 궁금해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556991" y="1125740"/>
            <a:ext cx="2078382" cy="2026823"/>
            <a:chOff x="0" y="0"/>
            <a:chExt cx="2771176" cy="2702431"/>
          </a:xfrm>
        </p:grpSpPr>
        <p:sp>
          <p:nvSpPr>
            <p:cNvPr id="17" name="Freeform 17"/>
            <p:cNvSpPr/>
            <p:nvPr/>
          </p:nvSpPr>
          <p:spPr>
            <a:xfrm>
              <a:off x="99203" y="133661"/>
              <a:ext cx="2523480" cy="2493703"/>
            </a:xfrm>
            <a:custGeom>
              <a:avLst/>
              <a:gdLst/>
              <a:ahLst/>
              <a:cxnLst/>
              <a:rect l="l" t="t" r="r" b="b"/>
              <a:pathLst>
                <a:path w="2523480" h="2493703">
                  <a:moveTo>
                    <a:pt x="0" y="0"/>
                  </a:moveTo>
                  <a:lnTo>
                    <a:pt x="2523480" y="0"/>
                  </a:lnTo>
                  <a:lnTo>
                    <a:pt x="2523480" y="2493703"/>
                  </a:lnTo>
                  <a:lnTo>
                    <a:pt x="0" y="2493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0710" t="-19408" r="-21989" b="-18016"/>
              </a:stretch>
            </a:blipFill>
          </p:spPr>
        </p:sp>
        <p:sp>
          <p:nvSpPr>
            <p:cNvPr id="18" name="AutoShape 18"/>
            <p:cNvSpPr/>
            <p:nvPr/>
          </p:nvSpPr>
          <p:spPr>
            <a:xfrm flipV="1">
              <a:off x="1355065" y="82"/>
              <a:ext cx="11757" cy="2702267"/>
            </a:xfrm>
            <a:prstGeom prst="line">
              <a:avLst/>
            </a:prstGeom>
            <a:ln w="37533" cap="flat">
              <a:solidFill>
                <a:srgbClr val="F66B00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19" name="AutoShape 19"/>
            <p:cNvSpPr/>
            <p:nvPr/>
          </p:nvSpPr>
          <p:spPr>
            <a:xfrm>
              <a:off x="0" y="1421799"/>
              <a:ext cx="2771176" cy="0"/>
            </a:xfrm>
            <a:prstGeom prst="line">
              <a:avLst/>
            </a:prstGeom>
            <a:ln w="37533" cap="flat">
              <a:solidFill>
                <a:srgbClr val="F66B00"/>
              </a:solidFill>
              <a:prstDash val="solid"/>
              <a:headEnd type="none" w="sm" len="sm"/>
              <a:tailEnd type="arrow" w="med" len="sm"/>
            </a:ln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3814172" y="4380264"/>
            <a:ext cx="9877174" cy="1526472"/>
          </a:xfrm>
          <a:custGeom>
            <a:avLst/>
            <a:gdLst/>
            <a:ahLst/>
            <a:cxnLst/>
            <a:rect l="l" t="t" r="r" b="b"/>
            <a:pathLst>
              <a:path w="9877174" h="1526472">
                <a:moveTo>
                  <a:pt x="0" y="0"/>
                </a:moveTo>
                <a:lnTo>
                  <a:pt x="9877175" y="0"/>
                </a:lnTo>
                <a:lnTo>
                  <a:pt x="9877175" y="1526472"/>
                </a:lnTo>
                <a:lnTo>
                  <a:pt x="0" y="1526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88648" y="0"/>
            <a:ext cx="16099352" cy="10287000"/>
          </a:xfrm>
          <a:custGeom>
            <a:avLst/>
            <a:gdLst/>
            <a:ahLst/>
            <a:cxnLst/>
            <a:rect l="l" t="t" r="r" b="b"/>
            <a:pathLst>
              <a:path w="16099352" h="10287000">
                <a:moveTo>
                  <a:pt x="0" y="0"/>
                </a:moveTo>
                <a:lnTo>
                  <a:pt x="16099352" y="0"/>
                </a:lnTo>
                <a:lnTo>
                  <a:pt x="1609935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759" t="-18061" r="-6644" b="-1009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29362" y="900903"/>
            <a:ext cx="790108" cy="858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7"/>
              </a:lnSpc>
            </a:pPr>
            <a:r>
              <a:rPr lang="en-US" sz="5187">
                <a:solidFill>
                  <a:srgbClr val="381F1B"/>
                </a:solidFill>
                <a:ea typeface="TDTD소년소녀"/>
              </a:rPr>
              <a:t>만</a:t>
            </a:r>
          </a:p>
          <a:p>
            <a:pPr algn="ctr">
              <a:lnSpc>
                <a:spcPts val="5187"/>
              </a:lnSpc>
            </a:pPr>
            <a:r>
              <a:rPr lang="en-US" sz="5187">
                <a:solidFill>
                  <a:srgbClr val="381F1B"/>
                </a:solidFill>
                <a:ea typeface="TDTD소년소녀"/>
              </a:rPr>
              <a:t>화</a:t>
            </a:r>
          </a:p>
          <a:p>
            <a:pPr algn="ctr">
              <a:lnSpc>
                <a:spcPts val="5187"/>
              </a:lnSpc>
            </a:pPr>
            <a:r>
              <a:rPr lang="en-US" sz="5187">
                <a:solidFill>
                  <a:srgbClr val="381F1B"/>
                </a:solidFill>
                <a:ea typeface="TDTD소년소녀"/>
              </a:rPr>
              <a:t>로</a:t>
            </a:r>
          </a:p>
          <a:p>
            <a:pPr algn="ctr">
              <a:lnSpc>
                <a:spcPts val="1745"/>
              </a:lnSpc>
            </a:pPr>
            <a:endParaRPr lang="en-US" sz="5187">
              <a:solidFill>
                <a:srgbClr val="381F1B"/>
              </a:solidFill>
              <a:ea typeface="TDTD소년소녀"/>
            </a:endParaRPr>
          </a:p>
          <a:p>
            <a:pPr algn="ctr">
              <a:lnSpc>
                <a:spcPts val="5187"/>
              </a:lnSpc>
            </a:pPr>
            <a:r>
              <a:rPr lang="en-US" sz="5187">
                <a:solidFill>
                  <a:srgbClr val="381F1B"/>
                </a:solidFill>
                <a:ea typeface="TDTD소년소녀"/>
              </a:rPr>
              <a:t>보</a:t>
            </a:r>
          </a:p>
          <a:p>
            <a:pPr algn="ctr">
              <a:lnSpc>
                <a:spcPts val="5187"/>
              </a:lnSpc>
            </a:pPr>
            <a:r>
              <a:rPr lang="en-US" sz="5187">
                <a:solidFill>
                  <a:srgbClr val="381F1B"/>
                </a:solidFill>
                <a:ea typeface="TDTD소년소녀"/>
              </a:rPr>
              <a:t>는</a:t>
            </a:r>
          </a:p>
          <a:p>
            <a:pPr algn="ctr">
              <a:lnSpc>
                <a:spcPts val="1750"/>
              </a:lnSpc>
            </a:pPr>
            <a:endParaRPr lang="en-US" sz="5187">
              <a:solidFill>
                <a:srgbClr val="381F1B"/>
              </a:solidFill>
              <a:ea typeface="TDTD소년소녀"/>
            </a:endParaRPr>
          </a:p>
          <a:p>
            <a:pPr algn="ctr">
              <a:lnSpc>
                <a:spcPts val="5187"/>
              </a:lnSpc>
            </a:pPr>
            <a:r>
              <a:rPr lang="en-US" sz="5187">
                <a:solidFill>
                  <a:srgbClr val="381F1B"/>
                </a:solidFill>
                <a:ea typeface="TDTD소년소녀"/>
              </a:rPr>
              <a:t>데카르트</a:t>
            </a:r>
          </a:p>
          <a:p>
            <a:pPr algn="ctr">
              <a:lnSpc>
                <a:spcPts val="1749"/>
              </a:lnSpc>
            </a:pPr>
            <a:endParaRPr lang="en-US" sz="5187">
              <a:solidFill>
                <a:srgbClr val="381F1B"/>
              </a:solidFill>
              <a:ea typeface="TDTD소년소녀"/>
            </a:endParaRPr>
          </a:p>
          <a:p>
            <a:pPr algn="ctr">
              <a:lnSpc>
                <a:spcPts val="5187"/>
              </a:lnSpc>
            </a:pPr>
            <a:r>
              <a:rPr lang="en-US" sz="5187">
                <a:solidFill>
                  <a:srgbClr val="381F1B"/>
                </a:solidFill>
                <a:ea typeface="TDTD소년소녀"/>
              </a:rPr>
              <a:t>이</a:t>
            </a:r>
          </a:p>
          <a:p>
            <a:pPr algn="ctr">
              <a:lnSpc>
                <a:spcPts val="5187"/>
              </a:lnSpc>
            </a:pPr>
            <a:r>
              <a:rPr lang="en-US" sz="5187">
                <a:solidFill>
                  <a:srgbClr val="381F1B"/>
                </a:solidFill>
                <a:ea typeface="TDTD소년소녀"/>
              </a:rPr>
              <a:t>야</a:t>
            </a:r>
          </a:p>
          <a:p>
            <a:pPr algn="ctr">
              <a:lnSpc>
                <a:spcPts val="5187"/>
              </a:lnSpc>
            </a:pPr>
            <a:r>
              <a:rPr lang="en-US" sz="5187">
                <a:solidFill>
                  <a:srgbClr val="381F1B"/>
                </a:solidFill>
                <a:ea typeface="TDTD소년소녀"/>
              </a:rPr>
              <a:t>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9116" y="401779"/>
            <a:ext cx="17296781" cy="9483441"/>
            <a:chOff x="0" y="0"/>
            <a:chExt cx="4555531" cy="24976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5531" cy="2497696"/>
            </a:xfrm>
            <a:custGeom>
              <a:avLst/>
              <a:gdLst/>
              <a:ahLst/>
              <a:cxnLst/>
              <a:rect l="l" t="t" r="r" b="b"/>
              <a:pathLst>
                <a:path w="4555531" h="2497696">
                  <a:moveTo>
                    <a:pt x="22827" y="0"/>
                  </a:moveTo>
                  <a:lnTo>
                    <a:pt x="4532704" y="0"/>
                  </a:lnTo>
                  <a:cubicBezTo>
                    <a:pt x="4545311" y="0"/>
                    <a:pt x="4555531" y="10220"/>
                    <a:pt x="4555531" y="22827"/>
                  </a:cubicBezTo>
                  <a:lnTo>
                    <a:pt x="4555531" y="2474869"/>
                  </a:lnTo>
                  <a:cubicBezTo>
                    <a:pt x="4555531" y="2480923"/>
                    <a:pt x="4553126" y="2486729"/>
                    <a:pt x="4548845" y="2491010"/>
                  </a:cubicBezTo>
                  <a:cubicBezTo>
                    <a:pt x="4544564" y="2495291"/>
                    <a:pt x="4538758" y="2497696"/>
                    <a:pt x="4532704" y="2497696"/>
                  </a:cubicBezTo>
                  <a:lnTo>
                    <a:pt x="22827" y="2497696"/>
                  </a:lnTo>
                  <a:cubicBezTo>
                    <a:pt x="10220" y="2497696"/>
                    <a:pt x="0" y="2487476"/>
                    <a:pt x="0" y="2474869"/>
                  </a:cubicBezTo>
                  <a:lnTo>
                    <a:pt x="0" y="22827"/>
                  </a:lnTo>
                  <a:cubicBezTo>
                    <a:pt x="0" y="16773"/>
                    <a:pt x="2405" y="10967"/>
                    <a:pt x="6686" y="6686"/>
                  </a:cubicBezTo>
                  <a:cubicBezTo>
                    <a:pt x="10967" y="2405"/>
                    <a:pt x="16773" y="0"/>
                    <a:pt x="22827" y="0"/>
                  </a:cubicBezTo>
                  <a:close/>
                </a:path>
              </a:pathLst>
            </a:custGeom>
            <a:solidFill>
              <a:srgbClr val="FCFEF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5531" cy="2535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143850" y="918856"/>
            <a:ext cx="11747313" cy="80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3"/>
              </a:lnSpc>
            </a:pPr>
            <a:r>
              <a:rPr lang="en-US" sz="6043">
                <a:solidFill>
                  <a:srgbClr val="381F1B"/>
                </a:solidFill>
                <a:ea typeface="TDTD소년소녀"/>
              </a:rPr>
              <a:t>오늘 공부할 내용</a:t>
            </a:r>
          </a:p>
        </p:txBody>
      </p:sp>
      <p:sp>
        <p:nvSpPr>
          <p:cNvPr id="6" name="Freeform 6"/>
          <p:cNvSpPr/>
          <p:nvPr/>
        </p:nvSpPr>
        <p:spPr>
          <a:xfrm>
            <a:off x="3364715" y="2764561"/>
            <a:ext cx="728835" cy="722209"/>
          </a:xfrm>
          <a:custGeom>
            <a:avLst/>
            <a:gdLst/>
            <a:ahLst/>
            <a:cxnLst/>
            <a:rect l="l" t="t" r="r" b="b"/>
            <a:pathLst>
              <a:path w="728835" h="722209">
                <a:moveTo>
                  <a:pt x="0" y="0"/>
                </a:moveTo>
                <a:lnTo>
                  <a:pt x="728835" y="0"/>
                </a:lnTo>
                <a:lnTo>
                  <a:pt x="728835" y="722209"/>
                </a:lnTo>
                <a:lnTo>
                  <a:pt x="0" y="722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97909" y="2746506"/>
            <a:ext cx="710654" cy="740265"/>
          </a:xfrm>
          <a:custGeom>
            <a:avLst/>
            <a:gdLst/>
            <a:ahLst/>
            <a:cxnLst/>
            <a:rect l="l" t="t" r="r" b="b"/>
            <a:pathLst>
              <a:path w="710654" h="740265">
                <a:moveTo>
                  <a:pt x="0" y="0"/>
                </a:moveTo>
                <a:lnTo>
                  <a:pt x="710654" y="0"/>
                </a:lnTo>
                <a:lnTo>
                  <a:pt x="710654" y="740264"/>
                </a:lnTo>
                <a:lnTo>
                  <a:pt x="0" y="740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45500" y="2775830"/>
            <a:ext cx="706325" cy="718076"/>
          </a:xfrm>
          <a:custGeom>
            <a:avLst/>
            <a:gdLst/>
            <a:ahLst/>
            <a:cxnLst/>
            <a:rect l="l" t="t" r="r" b="b"/>
            <a:pathLst>
              <a:path w="706325" h="718076">
                <a:moveTo>
                  <a:pt x="0" y="0"/>
                </a:moveTo>
                <a:lnTo>
                  <a:pt x="706326" y="0"/>
                </a:lnTo>
                <a:lnTo>
                  <a:pt x="706326" y="718076"/>
                </a:lnTo>
                <a:lnTo>
                  <a:pt x="0" y="7180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64715" y="2072737"/>
            <a:ext cx="1138301" cy="1052929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2308805" y="3982120"/>
            <a:ext cx="2840655" cy="4112585"/>
          </a:xfrm>
          <a:custGeom>
            <a:avLst/>
            <a:gdLst/>
            <a:ahLst/>
            <a:cxnLst/>
            <a:rect l="l" t="t" r="r" b="b"/>
            <a:pathLst>
              <a:path w="2840655" h="4112585">
                <a:moveTo>
                  <a:pt x="0" y="0"/>
                </a:moveTo>
                <a:lnTo>
                  <a:pt x="2840655" y="0"/>
                </a:lnTo>
                <a:lnTo>
                  <a:pt x="2840655" y="4112586"/>
                </a:lnTo>
                <a:lnTo>
                  <a:pt x="0" y="41125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7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934244" y="4172620"/>
            <a:ext cx="3525104" cy="3843842"/>
          </a:xfrm>
          <a:custGeom>
            <a:avLst/>
            <a:gdLst/>
            <a:ahLst/>
            <a:cxnLst/>
            <a:rect l="l" t="t" r="r" b="b"/>
            <a:pathLst>
              <a:path w="3525104" h="3843842">
                <a:moveTo>
                  <a:pt x="0" y="0"/>
                </a:moveTo>
                <a:lnTo>
                  <a:pt x="3525104" y="0"/>
                </a:lnTo>
                <a:lnTo>
                  <a:pt x="3525104" y="3843842"/>
                </a:lnTo>
                <a:lnTo>
                  <a:pt x="0" y="3843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337" b="-10135"/>
            </a:stretch>
          </a:blipFill>
        </p:spPr>
      </p:sp>
      <p:sp>
        <p:nvSpPr>
          <p:cNvPr id="12" name="Freeform 12"/>
          <p:cNvSpPr/>
          <p:nvPr/>
        </p:nvSpPr>
        <p:spPr>
          <a:xfrm rot="10589149">
            <a:off x="6186901" y="5378540"/>
            <a:ext cx="1708518" cy="1640177"/>
          </a:xfrm>
          <a:custGeom>
            <a:avLst/>
            <a:gdLst/>
            <a:ahLst/>
            <a:cxnLst/>
            <a:rect l="l" t="t" r="r" b="b"/>
            <a:pathLst>
              <a:path w="1708518" h="1640177">
                <a:moveTo>
                  <a:pt x="0" y="0"/>
                </a:moveTo>
                <a:lnTo>
                  <a:pt x="1708519" y="0"/>
                </a:lnTo>
                <a:lnTo>
                  <a:pt x="1708519" y="1640177"/>
                </a:lnTo>
                <a:lnTo>
                  <a:pt x="0" y="16401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378252" y="8285206"/>
            <a:ext cx="2901306" cy="64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160">
                <a:solidFill>
                  <a:srgbClr val="000000"/>
                </a:solidFill>
                <a:ea typeface="TDTD소년소녀"/>
              </a:rPr>
              <a:t>데카르트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77657" y="8285206"/>
            <a:ext cx="2502950" cy="64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160">
                <a:solidFill>
                  <a:srgbClr val="000000"/>
                </a:solidFill>
                <a:ea typeface="TDTD소년소녀"/>
              </a:rPr>
              <a:t>에펠탑</a:t>
            </a:r>
          </a:p>
        </p:txBody>
      </p:sp>
      <p:sp>
        <p:nvSpPr>
          <p:cNvPr id="15" name="TextBox 15"/>
          <p:cNvSpPr txBox="1"/>
          <p:nvPr/>
        </p:nvSpPr>
        <p:spPr>
          <a:xfrm rot="760194">
            <a:off x="6374964" y="6396095"/>
            <a:ext cx="1450653" cy="329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80">
                <a:solidFill>
                  <a:srgbClr val="000000"/>
                </a:solidFill>
                <a:ea typeface="TDTD소년소녀"/>
              </a:rPr>
              <a:t>기하학</a:t>
            </a:r>
          </a:p>
        </p:txBody>
      </p:sp>
      <p:sp>
        <p:nvSpPr>
          <p:cNvPr id="16" name="Freeform 16"/>
          <p:cNvSpPr/>
          <p:nvPr/>
        </p:nvSpPr>
        <p:spPr>
          <a:xfrm>
            <a:off x="12366400" y="4358830"/>
            <a:ext cx="3201984" cy="3164201"/>
          </a:xfrm>
          <a:custGeom>
            <a:avLst/>
            <a:gdLst/>
            <a:ahLst/>
            <a:cxnLst/>
            <a:rect l="l" t="t" r="r" b="b"/>
            <a:pathLst>
              <a:path w="3201984" h="3164201">
                <a:moveTo>
                  <a:pt x="0" y="0"/>
                </a:moveTo>
                <a:lnTo>
                  <a:pt x="3201984" y="0"/>
                </a:lnTo>
                <a:lnTo>
                  <a:pt x="3201984" y="3164202"/>
                </a:lnTo>
                <a:lnTo>
                  <a:pt x="0" y="31642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0710" t="-19408" r="-21989" b="-18016"/>
            </a:stretch>
          </a:blipFill>
        </p:spPr>
      </p:sp>
      <p:sp>
        <p:nvSpPr>
          <p:cNvPr id="17" name="AutoShape 17"/>
          <p:cNvSpPr/>
          <p:nvPr/>
        </p:nvSpPr>
        <p:spPr>
          <a:xfrm flipV="1">
            <a:off x="13959933" y="4189334"/>
            <a:ext cx="14918" cy="3428843"/>
          </a:xfrm>
          <a:prstGeom prst="line">
            <a:avLst/>
          </a:prstGeom>
          <a:ln w="47625" cap="flat">
            <a:solidFill>
              <a:srgbClr val="F66B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8" name="AutoShape 18"/>
          <p:cNvSpPr/>
          <p:nvPr/>
        </p:nvSpPr>
        <p:spPr>
          <a:xfrm>
            <a:off x="12240523" y="5993318"/>
            <a:ext cx="3516280" cy="0"/>
          </a:xfrm>
          <a:prstGeom prst="line">
            <a:avLst/>
          </a:prstGeom>
          <a:ln w="47625" cap="flat">
            <a:solidFill>
              <a:srgbClr val="F66B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9" name="TextBox 19"/>
          <p:cNvSpPr txBox="1"/>
          <p:nvPr/>
        </p:nvSpPr>
        <p:spPr>
          <a:xfrm>
            <a:off x="12006900" y="8285032"/>
            <a:ext cx="3983525" cy="64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160">
                <a:solidFill>
                  <a:srgbClr val="000000"/>
                </a:solidFill>
                <a:latin typeface="TDTD소년소녀"/>
                <a:ea typeface="TDTD소년소녀"/>
              </a:rPr>
              <a:t>미지수x/좌표평면</a:t>
            </a:r>
          </a:p>
        </p:txBody>
      </p:sp>
      <p:sp>
        <p:nvSpPr>
          <p:cNvPr id="20" name="Freeform 20"/>
          <p:cNvSpPr/>
          <p:nvPr/>
        </p:nvSpPr>
        <p:spPr>
          <a:xfrm rot="318050">
            <a:off x="6234198" y="621805"/>
            <a:ext cx="6285845" cy="1657177"/>
          </a:xfrm>
          <a:custGeom>
            <a:avLst/>
            <a:gdLst/>
            <a:ahLst/>
            <a:cxnLst/>
            <a:rect l="l" t="t" r="r" b="b"/>
            <a:pathLst>
              <a:path w="6285845" h="1657177">
                <a:moveTo>
                  <a:pt x="0" y="0"/>
                </a:moveTo>
                <a:lnTo>
                  <a:pt x="6285845" y="0"/>
                </a:lnTo>
                <a:lnTo>
                  <a:pt x="6285845" y="1657177"/>
                </a:lnTo>
                <a:lnTo>
                  <a:pt x="0" y="16571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81784" y="153637"/>
            <a:ext cx="10389098" cy="10017825"/>
            <a:chOff x="0" y="0"/>
            <a:chExt cx="2736223" cy="26384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36223" cy="2638440"/>
            </a:xfrm>
            <a:custGeom>
              <a:avLst/>
              <a:gdLst/>
              <a:ahLst/>
              <a:cxnLst/>
              <a:rect l="l" t="t" r="r" b="b"/>
              <a:pathLst>
                <a:path w="2736223" h="2638440">
                  <a:moveTo>
                    <a:pt x="38005" y="0"/>
                  </a:moveTo>
                  <a:lnTo>
                    <a:pt x="2698218" y="0"/>
                  </a:lnTo>
                  <a:cubicBezTo>
                    <a:pt x="2719208" y="0"/>
                    <a:pt x="2736223" y="17015"/>
                    <a:pt x="2736223" y="38005"/>
                  </a:cubicBezTo>
                  <a:lnTo>
                    <a:pt x="2736223" y="2600434"/>
                  </a:lnTo>
                  <a:cubicBezTo>
                    <a:pt x="2736223" y="2610514"/>
                    <a:pt x="2732219" y="2620181"/>
                    <a:pt x="2725092" y="2627308"/>
                  </a:cubicBezTo>
                  <a:cubicBezTo>
                    <a:pt x="2717965" y="2634436"/>
                    <a:pt x="2708298" y="2638440"/>
                    <a:pt x="2698218" y="2638440"/>
                  </a:cubicBezTo>
                  <a:lnTo>
                    <a:pt x="38005" y="2638440"/>
                  </a:lnTo>
                  <a:cubicBezTo>
                    <a:pt x="27925" y="2638440"/>
                    <a:pt x="18259" y="2634436"/>
                    <a:pt x="11131" y="2627308"/>
                  </a:cubicBezTo>
                  <a:cubicBezTo>
                    <a:pt x="4004" y="2620181"/>
                    <a:pt x="0" y="2610514"/>
                    <a:pt x="0" y="2600434"/>
                  </a:cubicBezTo>
                  <a:lnTo>
                    <a:pt x="0" y="38005"/>
                  </a:lnTo>
                  <a:cubicBezTo>
                    <a:pt x="0" y="27925"/>
                    <a:pt x="4004" y="18259"/>
                    <a:pt x="11131" y="11131"/>
                  </a:cubicBezTo>
                  <a:cubicBezTo>
                    <a:pt x="18259" y="4004"/>
                    <a:pt x="27925" y="0"/>
                    <a:pt x="38005" y="0"/>
                  </a:cubicBezTo>
                  <a:close/>
                </a:path>
              </a:pathLst>
            </a:custGeom>
            <a:solidFill>
              <a:srgbClr val="FCFEF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36223" cy="2676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-3433"/>
            <a:ext cx="7664076" cy="10424805"/>
          </a:xfrm>
          <a:custGeom>
            <a:avLst/>
            <a:gdLst/>
            <a:ahLst/>
            <a:cxnLst/>
            <a:rect l="l" t="t" r="r" b="b"/>
            <a:pathLst>
              <a:path w="7664076" h="10424805">
                <a:moveTo>
                  <a:pt x="0" y="0"/>
                </a:moveTo>
                <a:lnTo>
                  <a:pt x="7664076" y="0"/>
                </a:lnTo>
                <a:lnTo>
                  <a:pt x="7664076" y="10424805"/>
                </a:lnTo>
                <a:lnTo>
                  <a:pt x="0" y="104248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7" r="-135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2241" y="213177"/>
            <a:ext cx="469568" cy="465299"/>
          </a:xfrm>
          <a:custGeom>
            <a:avLst/>
            <a:gdLst/>
            <a:ahLst/>
            <a:cxnLst/>
            <a:rect l="l" t="t" r="r" b="b"/>
            <a:pathLst>
              <a:path w="469568" h="465299">
                <a:moveTo>
                  <a:pt x="0" y="0"/>
                </a:moveTo>
                <a:lnTo>
                  <a:pt x="469568" y="0"/>
                </a:lnTo>
                <a:lnTo>
                  <a:pt x="469568" y="465299"/>
                </a:lnTo>
                <a:lnTo>
                  <a:pt x="0" y="465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180957" y="291613"/>
            <a:ext cx="3590753" cy="773725"/>
            <a:chOff x="0" y="0"/>
            <a:chExt cx="4787670" cy="1031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787670" cy="1031634"/>
            </a:xfrm>
            <a:custGeom>
              <a:avLst/>
              <a:gdLst/>
              <a:ahLst/>
              <a:cxnLst/>
              <a:rect l="l" t="t" r="r" b="b"/>
              <a:pathLst>
                <a:path w="4787670" h="1031634">
                  <a:moveTo>
                    <a:pt x="0" y="0"/>
                  </a:moveTo>
                  <a:lnTo>
                    <a:pt x="4787670" y="0"/>
                  </a:lnTo>
                  <a:lnTo>
                    <a:pt x="4787670" y="1031634"/>
                  </a:lnTo>
                  <a:lnTo>
                    <a:pt x="0" y="1031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56" r="-9256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184076"/>
              <a:ext cx="4787670" cy="739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9"/>
                </a:lnSpc>
              </a:pPr>
              <a:r>
                <a:rPr lang="en-US" sz="4039">
                  <a:solidFill>
                    <a:srgbClr val="231F20"/>
                  </a:solidFill>
                  <a:ea typeface="TDTD소년소녀"/>
                </a:rPr>
                <a:t>에 펠 탑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30331" y="1229667"/>
            <a:ext cx="6692005" cy="2744193"/>
            <a:chOff x="0" y="0"/>
            <a:chExt cx="8922673" cy="3658924"/>
          </a:xfrm>
        </p:grpSpPr>
        <p:sp>
          <p:nvSpPr>
            <p:cNvPr id="11" name="Freeform 11"/>
            <p:cNvSpPr/>
            <p:nvPr/>
          </p:nvSpPr>
          <p:spPr>
            <a:xfrm>
              <a:off x="0" y="733253"/>
              <a:ext cx="4350169" cy="2925671"/>
            </a:xfrm>
            <a:custGeom>
              <a:avLst/>
              <a:gdLst/>
              <a:ahLst/>
              <a:cxnLst/>
              <a:rect l="l" t="t" r="r" b="b"/>
              <a:pathLst>
                <a:path w="4350169" h="2925671">
                  <a:moveTo>
                    <a:pt x="0" y="0"/>
                  </a:moveTo>
                  <a:lnTo>
                    <a:pt x="4350169" y="0"/>
                  </a:lnTo>
                  <a:lnTo>
                    <a:pt x="4350169" y="2925671"/>
                  </a:lnTo>
                  <a:lnTo>
                    <a:pt x="0" y="2925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863" t="-3922" r="-243438" b="-22712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4503784" y="719239"/>
              <a:ext cx="4418890" cy="2939685"/>
            </a:xfrm>
            <a:custGeom>
              <a:avLst/>
              <a:gdLst/>
              <a:ahLst/>
              <a:cxnLst/>
              <a:rect l="l" t="t" r="r" b="b"/>
              <a:pathLst>
                <a:path w="4418890" h="2939685">
                  <a:moveTo>
                    <a:pt x="0" y="0"/>
                  </a:moveTo>
                  <a:lnTo>
                    <a:pt x="4418889" y="0"/>
                  </a:lnTo>
                  <a:lnTo>
                    <a:pt x="4418889" y="2939685"/>
                  </a:lnTo>
                  <a:lnTo>
                    <a:pt x="0" y="2939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252474">
              <a:off x="5073128" y="22582"/>
              <a:ext cx="672653" cy="1555268"/>
            </a:xfrm>
            <a:custGeom>
              <a:avLst/>
              <a:gdLst/>
              <a:ahLst/>
              <a:cxnLst/>
              <a:rect l="l" t="t" r="r" b="b"/>
              <a:pathLst>
                <a:path w="672653" h="1555268">
                  <a:moveTo>
                    <a:pt x="0" y="0"/>
                  </a:moveTo>
                  <a:lnTo>
                    <a:pt x="672653" y="0"/>
                  </a:lnTo>
                  <a:lnTo>
                    <a:pt x="672653" y="1555268"/>
                  </a:lnTo>
                  <a:lnTo>
                    <a:pt x="0" y="1555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5538315" y="446070"/>
              <a:ext cx="890186" cy="545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5"/>
                </a:lnSpc>
              </a:pPr>
              <a:r>
                <a:rPr lang="en-US" sz="2564">
                  <a:solidFill>
                    <a:srgbClr val="000000"/>
                  </a:solidFill>
                  <a:ea typeface="TDTD소년소녀"/>
                </a:rPr>
                <a:t>파리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423298" y="3282108"/>
              <a:ext cx="1789431" cy="298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40"/>
                </a:lnSpc>
              </a:pPr>
              <a:r>
                <a:rPr lang="en-US" sz="1392">
                  <a:solidFill>
                    <a:srgbClr val="71828C"/>
                  </a:solidFill>
                  <a:latin typeface="TDTD소년소녀"/>
                  <a:ea typeface="TDTD소년소녀"/>
                </a:rPr>
                <a:t>출처 : 구글지도</a:t>
              </a:r>
            </a:p>
          </p:txBody>
        </p:sp>
      </p:grpSp>
      <p:pic>
        <p:nvPicPr>
          <p:cNvPr id="17" name="온라인 미디어 16" descr="삼각형을 이용한 구조물이 많은 이유는? / YTN 사이언스">
            <a:hlinkClick r:id="" action="ppaction://media"/>
            <a:extLst>
              <a:ext uri="{FF2B5EF4-FFF2-40B4-BE49-F238E27FC236}">
                <a16:creationId xmlns:a16="http://schemas.microsoft.com/office/drawing/2014/main" id="{D413D8EF-C433-E718-232F-7E9D25FD2A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8305800" y="4515294"/>
            <a:ext cx="9220200" cy="5209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9116" y="401779"/>
            <a:ext cx="17296781" cy="9483441"/>
            <a:chOff x="0" y="0"/>
            <a:chExt cx="4555531" cy="24976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5531" cy="2497696"/>
            </a:xfrm>
            <a:custGeom>
              <a:avLst/>
              <a:gdLst/>
              <a:ahLst/>
              <a:cxnLst/>
              <a:rect l="l" t="t" r="r" b="b"/>
              <a:pathLst>
                <a:path w="4555531" h="2497696">
                  <a:moveTo>
                    <a:pt x="22827" y="0"/>
                  </a:moveTo>
                  <a:lnTo>
                    <a:pt x="4532704" y="0"/>
                  </a:lnTo>
                  <a:cubicBezTo>
                    <a:pt x="4545311" y="0"/>
                    <a:pt x="4555531" y="10220"/>
                    <a:pt x="4555531" y="22827"/>
                  </a:cubicBezTo>
                  <a:lnTo>
                    <a:pt x="4555531" y="2474869"/>
                  </a:lnTo>
                  <a:cubicBezTo>
                    <a:pt x="4555531" y="2480923"/>
                    <a:pt x="4553126" y="2486729"/>
                    <a:pt x="4548845" y="2491010"/>
                  </a:cubicBezTo>
                  <a:cubicBezTo>
                    <a:pt x="4544564" y="2495291"/>
                    <a:pt x="4538758" y="2497696"/>
                    <a:pt x="4532704" y="2497696"/>
                  </a:cubicBezTo>
                  <a:lnTo>
                    <a:pt x="22827" y="2497696"/>
                  </a:lnTo>
                  <a:cubicBezTo>
                    <a:pt x="10220" y="2497696"/>
                    <a:pt x="0" y="2487476"/>
                    <a:pt x="0" y="2474869"/>
                  </a:cubicBezTo>
                  <a:lnTo>
                    <a:pt x="0" y="22827"/>
                  </a:lnTo>
                  <a:cubicBezTo>
                    <a:pt x="0" y="16773"/>
                    <a:pt x="2405" y="10967"/>
                    <a:pt x="6686" y="6686"/>
                  </a:cubicBezTo>
                  <a:cubicBezTo>
                    <a:pt x="10967" y="2405"/>
                    <a:pt x="16773" y="0"/>
                    <a:pt x="22827" y="0"/>
                  </a:cubicBezTo>
                  <a:close/>
                </a:path>
              </a:pathLst>
            </a:custGeom>
            <a:solidFill>
              <a:srgbClr val="FCFEF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5531" cy="2535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143850" y="918856"/>
            <a:ext cx="11747313" cy="80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3"/>
              </a:lnSpc>
            </a:pPr>
            <a:r>
              <a:rPr lang="en-US" sz="6043">
                <a:solidFill>
                  <a:srgbClr val="381F1B"/>
                </a:solidFill>
                <a:ea typeface="TDTD소년소녀"/>
              </a:rPr>
              <a:t>오늘 공부할 내용</a:t>
            </a:r>
          </a:p>
        </p:txBody>
      </p:sp>
      <p:sp>
        <p:nvSpPr>
          <p:cNvPr id="6" name="Freeform 6"/>
          <p:cNvSpPr/>
          <p:nvPr/>
        </p:nvSpPr>
        <p:spPr>
          <a:xfrm>
            <a:off x="3364715" y="2764561"/>
            <a:ext cx="728835" cy="722209"/>
          </a:xfrm>
          <a:custGeom>
            <a:avLst/>
            <a:gdLst/>
            <a:ahLst/>
            <a:cxnLst/>
            <a:rect l="l" t="t" r="r" b="b"/>
            <a:pathLst>
              <a:path w="728835" h="722209">
                <a:moveTo>
                  <a:pt x="0" y="0"/>
                </a:moveTo>
                <a:lnTo>
                  <a:pt x="728835" y="0"/>
                </a:lnTo>
                <a:lnTo>
                  <a:pt x="728835" y="722209"/>
                </a:lnTo>
                <a:lnTo>
                  <a:pt x="0" y="722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97909" y="2746506"/>
            <a:ext cx="710654" cy="740265"/>
          </a:xfrm>
          <a:custGeom>
            <a:avLst/>
            <a:gdLst/>
            <a:ahLst/>
            <a:cxnLst/>
            <a:rect l="l" t="t" r="r" b="b"/>
            <a:pathLst>
              <a:path w="710654" h="740265">
                <a:moveTo>
                  <a:pt x="0" y="0"/>
                </a:moveTo>
                <a:lnTo>
                  <a:pt x="710654" y="0"/>
                </a:lnTo>
                <a:lnTo>
                  <a:pt x="710654" y="740264"/>
                </a:lnTo>
                <a:lnTo>
                  <a:pt x="0" y="740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45500" y="2775830"/>
            <a:ext cx="706325" cy="718076"/>
          </a:xfrm>
          <a:custGeom>
            <a:avLst/>
            <a:gdLst/>
            <a:ahLst/>
            <a:cxnLst/>
            <a:rect l="l" t="t" r="r" b="b"/>
            <a:pathLst>
              <a:path w="706325" h="718076">
                <a:moveTo>
                  <a:pt x="0" y="0"/>
                </a:moveTo>
                <a:lnTo>
                  <a:pt x="706326" y="0"/>
                </a:lnTo>
                <a:lnTo>
                  <a:pt x="706326" y="718076"/>
                </a:lnTo>
                <a:lnTo>
                  <a:pt x="0" y="7180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655059" y="2249366"/>
            <a:ext cx="1138301" cy="1052929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2308805" y="3982120"/>
            <a:ext cx="2840655" cy="4112585"/>
          </a:xfrm>
          <a:custGeom>
            <a:avLst/>
            <a:gdLst/>
            <a:ahLst/>
            <a:cxnLst/>
            <a:rect l="l" t="t" r="r" b="b"/>
            <a:pathLst>
              <a:path w="2840655" h="4112585">
                <a:moveTo>
                  <a:pt x="0" y="0"/>
                </a:moveTo>
                <a:lnTo>
                  <a:pt x="2840655" y="0"/>
                </a:lnTo>
                <a:lnTo>
                  <a:pt x="2840655" y="4112586"/>
                </a:lnTo>
                <a:lnTo>
                  <a:pt x="0" y="41125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7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934244" y="4172620"/>
            <a:ext cx="3525104" cy="3843842"/>
          </a:xfrm>
          <a:custGeom>
            <a:avLst/>
            <a:gdLst/>
            <a:ahLst/>
            <a:cxnLst/>
            <a:rect l="l" t="t" r="r" b="b"/>
            <a:pathLst>
              <a:path w="3525104" h="3843842">
                <a:moveTo>
                  <a:pt x="0" y="0"/>
                </a:moveTo>
                <a:lnTo>
                  <a:pt x="3525104" y="0"/>
                </a:lnTo>
                <a:lnTo>
                  <a:pt x="3525104" y="3843842"/>
                </a:lnTo>
                <a:lnTo>
                  <a:pt x="0" y="3843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337" b="-10135"/>
            </a:stretch>
          </a:blipFill>
        </p:spPr>
      </p:sp>
      <p:sp>
        <p:nvSpPr>
          <p:cNvPr id="12" name="Freeform 12"/>
          <p:cNvSpPr/>
          <p:nvPr/>
        </p:nvSpPr>
        <p:spPr>
          <a:xfrm rot="10589149">
            <a:off x="6186901" y="5378540"/>
            <a:ext cx="1708518" cy="1640177"/>
          </a:xfrm>
          <a:custGeom>
            <a:avLst/>
            <a:gdLst/>
            <a:ahLst/>
            <a:cxnLst/>
            <a:rect l="l" t="t" r="r" b="b"/>
            <a:pathLst>
              <a:path w="1708518" h="1640177">
                <a:moveTo>
                  <a:pt x="0" y="0"/>
                </a:moveTo>
                <a:lnTo>
                  <a:pt x="1708519" y="0"/>
                </a:lnTo>
                <a:lnTo>
                  <a:pt x="1708519" y="1640177"/>
                </a:lnTo>
                <a:lnTo>
                  <a:pt x="0" y="16401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378252" y="8285206"/>
            <a:ext cx="2901306" cy="64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160">
                <a:solidFill>
                  <a:srgbClr val="000000"/>
                </a:solidFill>
                <a:ea typeface="TDTD소년소녀"/>
              </a:rPr>
              <a:t>데카르트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77657" y="8285206"/>
            <a:ext cx="2502950" cy="64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160">
                <a:solidFill>
                  <a:srgbClr val="000000"/>
                </a:solidFill>
                <a:ea typeface="TDTD소년소녀"/>
              </a:rPr>
              <a:t>에펠탑</a:t>
            </a:r>
          </a:p>
        </p:txBody>
      </p:sp>
      <p:sp>
        <p:nvSpPr>
          <p:cNvPr id="15" name="TextBox 15"/>
          <p:cNvSpPr txBox="1"/>
          <p:nvPr/>
        </p:nvSpPr>
        <p:spPr>
          <a:xfrm rot="760194">
            <a:off x="6374964" y="6396095"/>
            <a:ext cx="1450653" cy="329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80">
                <a:solidFill>
                  <a:srgbClr val="000000"/>
                </a:solidFill>
                <a:ea typeface="TDTD소년소녀"/>
              </a:rPr>
              <a:t>기하학</a:t>
            </a:r>
          </a:p>
        </p:txBody>
      </p:sp>
      <p:sp>
        <p:nvSpPr>
          <p:cNvPr id="16" name="Freeform 16"/>
          <p:cNvSpPr/>
          <p:nvPr/>
        </p:nvSpPr>
        <p:spPr>
          <a:xfrm>
            <a:off x="12366400" y="4358830"/>
            <a:ext cx="3201984" cy="3164201"/>
          </a:xfrm>
          <a:custGeom>
            <a:avLst/>
            <a:gdLst/>
            <a:ahLst/>
            <a:cxnLst/>
            <a:rect l="l" t="t" r="r" b="b"/>
            <a:pathLst>
              <a:path w="3201984" h="3164201">
                <a:moveTo>
                  <a:pt x="0" y="0"/>
                </a:moveTo>
                <a:lnTo>
                  <a:pt x="3201984" y="0"/>
                </a:lnTo>
                <a:lnTo>
                  <a:pt x="3201984" y="3164202"/>
                </a:lnTo>
                <a:lnTo>
                  <a:pt x="0" y="31642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0710" t="-19408" r="-21989" b="-18016"/>
            </a:stretch>
          </a:blipFill>
        </p:spPr>
      </p:sp>
      <p:sp>
        <p:nvSpPr>
          <p:cNvPr id="17" name="AutoShape 17"/>
          <p:cNvSpPr/>
          <p:nvPr/>
        </p:nvSpPr>
        <p:spPr>
          <a:xfrm flipV="1">
            <a:off x="13959933" y="4189334"/>
            <a:ext cx="14918" cy="3428843"/>
          </a:xfrm>
          <a:prstGeom prst="line">
            <a:avLst/>
          </a:prstGeom>
          <a:ln w="47625" cap="flat">
            <a:solidFill>
              <a:srgbClr val="F66B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8" name="AutoShape 18"/>
          <p:cNvSpPr/>
          <p:nvPr/>
        </p:nvSpPr>
        <p:spPr>
          <a:xfrm>
            <a:off x="12240523" y="5993318"/>
            <a:ext cx="3516280" cy="0"/>
          </a:xfrm>
          <a:prstGeom prst="line">
            <a:avLst/>
          </a:prstGeom>
          <a:ln w="47625" cap="flat">
            <a:solidFill>
              <a:srgbClr val="F66B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9" name="TextBox 19"/>
          <p:cNvSpPr txBox="1"/>
          <p:nvPr/>
        </p:nvSpPr>
        <p:spPr>
          <a:xfrm>
            <a:off x="12006900" y="8285032"/>
            <a:ext cx="3983525" cy="64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160">
                <a:solidFill>
                  <a:srgbClr val="000000"/>
                </a:solidFill>
                <a:latin typeface="TDTD소년소녀"/>
                <a:ea typeface="TDTD소년소녀"/>
              </a:rPr>
              <a:t>미지수x/좌표평면</a:t>
            </a:r>
          </a:p>
        </p:txBody>
      </p:sp>
      <p:sp>
        <p:nvSpPr>
          <p:cNvPr id="20" name="Freeform 20"/>
          <p:cNvSpPr/>
          <p:nvPr/>
        </p:nvSpPr>
        <p:spPr>
          <a:xfrm rot="318050">
            <a:off x="6234198" y="621805"/>
            <a:ext cx="6285845" cy="1657177"/>
          </a:xfrm>
          <a:custGeom>
            <a:avLst/>
            <a:gdLst/>
            <a:ahLst/>
            <a:cxnLst/>
            <a:rect l="l" t="t" r="r" b="b"/>
            <a:pathLst>
              <a:path w="6285845" h="1657177">
                <a:moveTo>
                  <a:pt x="0" y="0"/>
                </a:moveTo>
                <a:lnTo>
                  <a:pt x="6285845" y="0"/>
                </a:lnTo>
                <a:lnTo>
                  <a:pt x="6285845" y="1657177"/>
                </a:lnTo>
                <a:lnTo>
                  <a:pt x="0" y="16571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0048" y="342628"/>
            <a:ext cx="17447903" cy="9486670"/>
            <a:chOff x="0" y="0"/>
            <a:chExt cx="4595332" cy="24985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5332" cy="2498547"/>
            </a:xfrm>
            <a:custGeom>
              <a:avLst/>
              <a:gdLst/>
              <a:ahLst/>
              <a:cxnLst/>
              <a:rect l="l" t="t" r="r" b="b"/>
              <a:pathLst>
                <a:path w="4595332" h="2498547">
                  <a:moveTo>
                    <a:pt x="22630" y="0"/>
                  </a:moveTo>
                  <a:lnTo>
                    <a:pt x="4572703" y="0"/>
                  </a:lnTo>
                  <a:cubicBezTo>
                    <a:pt x="4585201" y="0"/>
                    <a:pt x="4595332" y="10132"/>
                    <a:pt x="4595332" y="22630"/>
                  </a:cubicBezTo>
                  <a:lnTo>
                    <a:pt x="4595332" y="2475917"/>
                  </a:lnTo>
                  <a:cubicBezTo>
                    <a:pt x="4595332" y="2488415"/>
                    <a:pt x="4585201" y="2498547"/>
                    <a:pt x="4572703" y="2498547"/>
                  </a:cubicBezTo>
                  <a:lnTo>
                    <a:pt x="22630" y="2498547"/>
                  </a:lnTo>
                  <a:cubicBezTo>
                    <a:pt x="10132" y="2498547"/>
                    <a:pt x="0" y="2488415"/>
                    <a:pt x="0" y="2475917"/>
                  </a:cubicBezTo>
                  <a:lnTo>
                    <a:pt x="0" y="22630"/>
                  </a:lnTo>
                  <a:cubicBezTo>
                    <a:pt x="0" y="10132"/>
                    <a:pt x="10132" y="0"/>
                    <a:pt x="22630" y="0"/>
                  </a:cubicBezTo>
                  <a:close/>
                </a:path>
              </a:pathLst>
            </a:custGeom>
            <a:solidFill>
              <a:srgbClr val="FCFC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95332" cy="2536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408591"/>
            <a:ext cx="16230600" cy="9308726"/>
          </a:xfrm>
          <a:custGeom>
            <a:avLst/>
            <a:gdLst/>
            <a:ahLst/>
            <a:cxnLst/>
            <a:rect l="l" t="t" r="r" b="b"/>
            <a:pathLst>
              <a:path w="16230600" h="9308726">
                <a:moveTo>
                  <a:pt x="0" y="0"/>
                </a:moveTo>
                <a:lnTo>
                  <a:pt x="16230600" y="0"/>
                </a:lnTo>
                <a:lnTo>
                  <a:pt x="16230600" y="9308726"/>
                </a:lnTo>
                <a:lnTo>
                  <a:pt x="0" y="9308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3309" y="625296"/>
            <a:ext cx="550782" cy="573731"/>
          </a:xfrm>
          <a:custGeom>
            <a:avLst/>
            <a:gdLst/>
            <a:ahLst/>
            <a:cxnLst/>
            <a:rect l="l" t="t" r="r" b="b"/>
            <a:pathLst>
              <a:path w="550782" h="573731">
                <a:moveTo>
                  <a:pt x="0" y="0"/>
                </a:moveTo>
                <a:lnTo>
                  <a:pt x="550782" y="0"/>
                </a:lnTo>
                <a:lnTo>
                  <a:pt x="550782" y="573731"/>
                </a:lnTo>
                <a:lnTo>
                  <a:pt x="0" y="573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47452" y="9923300"/>
            <a:ext cx="8193095" cy="25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</a:pPr>
            <a:r>
              <a:rPr lang="en-US" sz="1541">
                <a:solidFill>
                  <a:srgbClr val="71828C"/>
                </a:solidFill>
                <a:latin typeface="TDTD캠퍼스커플"/>
                <a:ea typeface="TDTD캠퍼스커플"/>
              </a:rPr>
              <a:t>이 작품은 원산지 및 저작권 기간이 저자의 수명과 70년 이하인 다른 국가 및 지역의 퍼블릭 도메인에 있습니다.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538</Words>
  <Application>Microsoft Macintosh PowerPoint</Application>
  <PresentationFormat>사용자 지정</PresentationFormat>
  <Paragraphs>148</Paragraphs>
  <Slides>24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1" baseType="lpstr">
      <vt:lpstr>Calibri</vt:lpstr>
      <vt:lpstr>TDTD귀욤뭉이</vt:lpstr>
      <vt:lpstr>TDTD강굴림</vt:lpstr>
      <vt:lpstr>TDTD캠퍼스커플</vt:lpstr>
      <vt:lpstr>Arial</vt:lpstr>
      <vt:lpstr>TDTD소년소녀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만공수학-데카르트</dc:title>
  <cp:lastModifiedBy>고해영2</cp:lastModifiedBy>
  <cp:revision>2</cp:revision>
  <dcterms:created xsi:type="dcterms:W3CDTF">2006-08-16T00:00:00Z</dcterms:created>
  <dcterms:modified xsi:type="dcterms:W3CDTF">2023-11-24T13:58:28Z</dcterms:modified>
  <dc:identifier>DAFyud_TR9U</dc:identifier>
</cp:coreProperties>
</file>